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55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5650D-8690-4304-F39B-C0527400E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5B26BD-A926-9451-D5C1-7D6F77827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AF7F1D-C1E2-C4D5-E5F0-C64C97D3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BFA7F5-1E05-D6AC-917F-C84D41EE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E8A0A2-C620-5533-3505-4E323B70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0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F7CA7-A515-86EB-FFED-26A7B6C87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B38DAE-9494-1D1A-CBE8-3914CC6E6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9002C9-7722-9C5E-0F85-ED1EF527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68CE99-4E65-3AC3-9401-810FBAFA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F0BDD7-8E62-C045-48A3-E26E70CC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128933-2EF2-7F7F-406E-C3D656E441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DE0B86-0DF5-A2C1-08E8-0F2CF6AA0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049166-F83D-0661-5B52-BC17322D4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1F4D40-59BB-ACF5-986C-7D63374B1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0923F0-BA08-6A75-8BEE-DD6441A4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3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F0DF19-2883-D5A4-7C3F-D49695C8F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ADC413-8269-5088-EB06-32E3EE1BF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894331-6A22-2889-9B6E-37E20302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746E61-D3F3-EDAF-3443-3D69D8D6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8655A6-5797-F918-A50E-2E70A1E75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7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E55F95-EE7A-90E3-7F42-73278E010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467CA1-2F0C-099D-8764-590CFBD21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8D8B-7E92-1AA7-E50E-7C79BB1D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B2261B-4CBA-68B2-986D-54880C28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7D58CC-3038-F7EC-9709-F0E79EB3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3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B8C5A-5CA8-5F37-F7C3-974D90B27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3AED63-DB1B-5B4A-0395-E76C882C5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5BCE28-4523-E8AA-AA74-EBF984A67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A82F67-257D-5D6B-47B5-D1AE7BC4A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2B00B5-15C1-A64C-DD00-C95F74F8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43D679-11B7-BB3B-617C-6D371240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40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216AE-2844-D632-9731-40B0C949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285B95-D8C8-83DD-7F6B-C3633F844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2BEFF8-B47B-6D90-5D9F-923F560AC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982879-E67F-0AAC-5899-B6D8AE45F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85548C-14D3-5CE2-3A3D-57D554A4D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E628C2E-3A2B-F3FC-0201-42F6AB62B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B12B3D6-D550-ABDB-F016-94E81997F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C29E007-EC0F-9199-4DB8-18325652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77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8336A2-02F7-C739-98FA-7A3EA17F9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BA374F-EF89-B336-0DE8-0016789D1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203C79-1FDB-D93D-6598-808D96A4D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7E7236E-D4B5-5552-E084-DCA5C3943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2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163CC6-B4A7-E350-E3E4-EA8B5653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0D8D5E-FBEC-91C5-E90F-F9852E0FA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C39FF9-4A3C-49D7-4C61-8BE2500B6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569421-6615-0030-F9CE-4874DE3B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0D5D5F-D8B6-5613-C24F-A12180605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1C154D7-213D-F390-8CE0-E974742AC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5006F1-BF8E-5BD4-379D-F1D28BEBE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51966F-830F-E6EA-128A-F751B0D4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7DA686-DB7F-6A06-B81B-3D79581DE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77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758347-63A6-93E3-7866-D8B4035A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002628-7CCF-6660-AEA1-0CA9F730F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CA04E0-D46A-A879-1F50-5E7CB8FD2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FC93A2-7B7A-C0F0-A280-C5EE161D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EAEE63-A647-4878-FB3B-94B38984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549ADF-421A-5687-09C3-0B9E86A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05AA932-9D2B-21F5-DFF2-2A895635E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BD1693-68BB-403E-953E-0EDEFBE8C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7486DB-AE39-2D72-F89D-542586066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83A6E2-88BA-D6F3-3A7F-4EDCD881E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CA125-4758-7C1F-95A5-2D169E212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18EF7-BE1E-4ECB-84D4-67C2B4D8F0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3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4">
            <a:extLst>
              <a:ext uri="{FF2B5EF4-FFF2-40B4-BE49-F238E27FC236}">
                <a16:creationId xmlns:a16="http://schemas.microsoft.com/office/drawing/2014/main" id="{6D72F96A-0AE7-340E-D32F-FF828AADAE26}"/>
              </a:ext>
            </a:extLst>
          </p:cNvPr>
          <p:cNvGrpSpPr/>
          <p:nvPr/>
        </p:nvGrpSpPr>
        <p:grpSpPr>
          <a:xfrm>
            <a:off x="0" y="0"/>
            <a:ext cx="9472295" cy="5876290"/>
            <a:chOff x="0" y="12"/>
            <a:chExt cx="9472295" cy="5876290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7A64B6EC-4B4A-9439-D765-881E474AABE9}"/>
                </a:ext>
              </a:extLst>
            </p:cNvPr>
            <p:cNvSpPr/>
            <p:nvPr/>
          </p:nvSpPr>
          <p:spPr>
            <a:xfrm>
              <a:off x="0" y="12"/>
              <a:ext cx="9472295" cy="5077460"/>
            </a:xfrm>
            <a:custGeom>
              <a:avLst/>
              <a:gdLst/>
              <a:ahLst/>
              <a:cxnLst/>
              <a:rect l="l" t="t" r="r" b="b"/>
              <a:pathLst>
                <a:path w="9472295" h="5077460">
                  <a:moveTo>
                    <a:pt x="9471874" y="0"/>
                  </a:moveTo>
                  <a:lnTo>
                    <a:pt x="0" y="0"/>
                  </a:lnTo>
                  <a:lnTo>
                    <a:pt x="0" y="4286739"/>
                  </a:lnTo>
                  <a:lnTo>
                    <a:pt x="58107" y="4316812"/>
                  </a:lnTo>
                  <a:lnTo>
                    <a:pt x="101325" y="4338584"/>
                  </a:lnTo>
                  <a:lnTo>
                    <a:pt x="144708" y="4359969"/>
                  </a:lnTo>
                  <a:lnTo>
                    <a:pt x="189754" y="4381712"/>
                  </a:lnTo>
                  <a:lnTo>
                    <a:pt x="280253" y="4424098"/>
                  </a:lnTo>
                  <a:lnTo>
                    <a:pt x="371285" y="4465025"/>
                  </a:lnTo>
                  <a:lnTo>
                    <a:pt x="462834" y="4504507"/>
                  </a:lnTo>
                  <a:lnTo>
                    <a:pt x="554886" y="4542556"/>
                  </a:lnTo>
                  <a:lnTo>
                    <a:pt x="647428" y="4579183"/>
                  </a:lnTo>
                  <a:lnTo>
                    <a:pt x="740444" y="4614401"/>
                  </a:lnTo>
                  <a:lnTo>
                    <a:pt x="833919" y="4648221"/>
                  </a:lnTo>
                  <a:lnTo>
                    <a:pt x="927840" y="4680656"/>
                  </a:lnTo>
                  <a:lnTo>
                    <a:pt x="1022191" y="4711718"/>
                  </a:lnTo>
                  <a:lnTo>
                    <a:pt x="1116959" y="4741418"/>
                  </a:lnTo>
                  <a:lnTo>
                    <a:pt x="1212128" y="4769770"/>
                  </a:lnTo>
                  <a:lnTo>
                    <a:pt x="1307685" y="4796785"/>
                  </a:lnTo>
                  <a:lnTo>
                    <a:pt x="1403615" y="4822474"/>
                  </a:lnTo>
                  <a:lnTo>
                    <a:pt x="1499903" y="4846851"/>
                  </a:lnTo>
                  <a:lnTo>
                    <a:pt x="1596534" y="4869927"/>
                  </a:lnTo>
                  <a:lnTo>
                    <a:pt x="1693495" y="4891715"/>
                  </a:lnTo>
                  <a:lnTo>
                    <a:pt x="1790770" y="4912226"/>
                  </a:lnTo>
                  <a:lnTo>
                    <a:pt x="1888346" y="4931472"/>
                  </a:lnTo>
                  <a:lnTo>
                    <a:pt x="1986208" y="4949466"/>
                  </a:lnTo>
                  <a:lnTo>
                    <a:pt x="2133504" y="4974135"/>
                  </a:lnTo>
                  <a:lnTo>
                    <a:pt x="2281362" y="4996054"/>
                  </a:lnTo>
                  <a:lnTo>
                    <a:pt x="2429732" y="5015263"/>
                  </a:lnTo>
                  <a:lnTo>
                    <a:pt x="2578566" y="5031804"/>
                  </a:lnTo>
                  <a:lnTo>
                    <a:pt x="2727814" y="5045717"/>
                  </a:lnTo>
                  <a:lnTo>
                    <a:pt x="2877428" y="5057043"/>
                  </a:lnTo>
                  <a:lnTo>
                    <a:pt x="3027358" y="5065822"/>
                  </a:lnTo>
                  <a:lnTo>
                    <a:pt x="3177557" y="5072096"/>
                  </a:lnTo>
                  <a:lnTo>
                    <a:pt x="3327974" y="5075905"/>
                  </a:lnTo>
                  <a:lnTo>
                    <a:pt x="3478560" y="5077290"/>
                  </a:lnTo>
                  <a:lnTo>
                    <a:pt x="3629268" y="5076292"/>
                  </a:lnTo>
                  <a:lnTo>
                    <a:pt x="3780047" y="5072951"/>
                  </a:lnTo>
                  <a:lnTo>
                    <a:pt x="3930850" y="5067308"/>
                  </a:lnTo>
                  <a:lnTo>
                    <a:pt x="4131871" y="5056274"/>
                  </a:lnTo>
                  <a:lnTo>
                    <a:pt x="4332730" y="5041317"/>
                  </a:lnTo>
                  <a:lnTo>
                    <a:pt x="4533311" y="5022533"/>
                  </a:lnTo>
                  <a:lnTo>
                    <a:pt x="4733498" y="5000020"/>
                  </a:lnTo>
                  <a:lnTo>
                    <a:pt x="4933175" y="4973873"/>
                  </a:lnTo>
                  <a:lnTo>
                    <a:pt x="5132225" y="4944189"/>
                  </a:lnTo>
                  <a:lnTo>
                    <a:pt x="5330533" y="4911065"/>
                  </a:lnTo>
                  <a:lnTo>
                    <a:pt x="5527983" y="4874598"/>
                  </a:lnTo>
                  <a:lnTo>
                    <a:pt x="5724459" y="4834883"/>
                  </a:lnTo>
                  <a:lnTo>
                    <a:pt x="5871292" y="4802935"/>
                  </a:lnTo>
                  <a:lnTo>
                    <a:pt x="6018139" y="4768624"/>
                  </a:lnTo>
                  <a:lnTo>
                    <a:pt x="6115859" y="4744190"/>
                  </a:lnTo>
                  <a:lnTo>
                    <a:pt x="6213278" y="4718342"/>
                  </a:lnTo>
                  <a:lnTo>
                    <a:pt x="6310261" y="4690936"/>
                  </a:lnTo>
                  <a:lnTo>
                    <a:pt x="6358547" y="4676605"/>
                  </a:lnTo>
                  <a:lnTo>
                    <a:pt x="6406673" y="4661830"/>
                  </a:lnTo>
                  <a:lnTo>
                    <a:pt x="6454623" y="4646594"/>
                  </a:lnTo>
                  <a:lnTo>
                    <a:pt x="6502379" y="4630879"/>
                  </a:lnTo>
                  <a:lnTo>
                    <a:pt x="6549926" y="4614668"/>
                  </a:lnTo>
                  <a:lnTo>
                    <a:pt x="6597245" y="4597942"/>
                  </a:lnTo>
                  <a:lnTo>
                    <a:pt x="6644320" y="4580683"/>
                  </a:lnTo>
                  <a:lnTo>
                    <a:pt x="6691134" y="4562874"/>
                  </a:lnTo>
                  <a:lnTo>
                    <a:pt x="6737671" y="4544496"/>
                  </a:lnTo>
                  <a:lnTo>
                    <a:pt x="6783913" y="4525532"/>
                  </a:lnTo>
                  <a:lnTo>
                    <a:pt x="6829843" y="4505964"/>
                  </a:lnTo>
                  <a:lnTo>
                    <a:pt x="6875445" y="4485774"/>
                  </a:lnTo>
                  <a:lnTo>
                    <a:pt x="6920702" y="4464944"/>
                  </a:lnTo>
                  <a:lnTo>
                    <a:pt x="6965597" y="4443455"/>
                  </a:lnTo>
                  <a:lnTo>
                    <a:pt x="7010112" y="4421292"/>
                  </a:lnTo>
                  <a:lnTo>
                    <a:pt x="7054232" y="4398434"/>
                  </a:lnTo>
                  <a:lnTo>
                    <a:pt x="7097938" y="4374865"/>
                  </a:lnTo>
                  <a:lnTo>
                    <a:pt x="7141215" y="4350567"/>
                  </a:lnTo>
                  <a:lnTo>
                    <a:pt x="7184046" y="4325521"/>
                  </a:lnTo>
                  <a:lnTo>
                    <a:pt x="7226413" y="4299710"/>
                  </a:lnTo>
                  <a:lnTo>
                    <a:pt x="7268300" y="4273115"/>
                  </a:lnTo>
                  <a:lnTo>
                    <a:pt x="7309689" y="4245720"/>
                  </a:lnTo>
                  <a:lnTo>
                    <a:pt x="7350565" y="4217506"/>
                  </a:lnTo>
                  <a:lnTo>
                    <a:pt x="7390909" y="4188454"/>
                  </a:lnTo>
                  <a:lnTo>
                    <a:pt x="7430705" y="4158549"/>
                  </a:lnTo>
                  <a:lnTo>
                    <a:pt x="7469937" y="4127770"/>
                  </a:lnTo>
                  <a:lnTo>
                    <a:pt x="7508587" y="4096101"/>
                  </a:lnTo>
                  <a:lnTo>
                    <a:pt x="7546133" y="4063976"/>
                  </a:lnTo>
                  <a:lnTo>
                    <a:pt x="7582905" y="4031152"/>
                  </a:lnTo>
                  <a:lnTo>
                    <a:pt x="7618915" y="3997645"/>
                  </a:lnTo>
                  <a:lnTo>
                    <a:pt x="7654176" y="3963471"/>
                  </a:lnTo>
                  <a:lnTo>
                    <a:pt x="7688699" y="3928648"/>
                  </a:lnTo>
                  <a:lnTo>
                    <a:pt x="7722497" y="3893192"/>
                  </a:lnTo>
                  <a:lnTo>
                    <a:pt x="7755583" y="3857120"/>
                  </a:lnTo>
                  <a:lnTo>
                    <a:pt x="7787968" y="3820448"/>
                  </a:lnTo>
                  <a:lnTo>
                    <a:pt x="7819666" y="3783193"/>
                  </a:lnTo>
                  <a:lnTo>
                    <a:pt x="7850688" y="3745371"/>
                  </a:lnTo>
                  <a:lnTo>
                    <a:pt x="7881048" y="3707000"/>
                  </a:lnTo>
                  <a:lnTo>
                    <a:pt x="7910756" y="3668096"/>
                  </a:lnTo>
                  <a:lnTo>
                    <a:pt x="7939826" y="3628676"/>
                  </a:lnTo>
                  <a:lnTo>
                    <a:pt x="7968270" y="3588756"/>
                  </a:lnTo>
                  <a:lnTo>
                    <a:pt x="7996101" y="3548352"/>
                  </a:lnTo>
                  <a:lnTo>
                    <a:pt x="8023330" y="3507483"/>
                  </a:lnTo>
                  <a:lnTo>
                    <a:pt x="8049970" y="3466163"/>
                  </a:lnTo>
                  <a:lnTo>
                    <a:pt x="8076033" y="3424411"/>
                  </a:lnTo>
                  <a:lnTo>
                    <a:pt x="8101533" y="3382242"/>
                  </a:lnTo>
                  <a:lnTo>
                    <a:pt x="8126480" y="3339673"/>
                  </a:lnTo>
                  <a:lnTo>
                    <a:pt x="8150888" y="3296721"/>
                  </a:lnTo>
                  <a:lnTo>
                    <a:pt x="8174768" y="3253402"/>
                  </a:lnTo>
                  <a:lnTo>
                    <a:pt x="8198134" y="3209733"/>
                  </a:lnTo>
                  <a:lnTo>
                    <a:pt x="8220997" y="3165732"/>
                  </a:lnTo>
                  <a:lnTo>
                    <a:pt x="8243371" y="3121414"/>
                  </a:lnTo>
                  <a:lnTo>
                    <a:pt x="8265266" y="3076795"/>
                  </a:lnTo>
                  <a:lnTo>
                    <a:pt x="8286696" y="3031894"/>
                  </a:lnTo>
                  <a:lnTo>
                    <a:pt x="8307673" y="2986726"/>
                  </a:lnTo>
                  <a:lnTo>
                    <a:pt x="8328209" y="2941308"/>
                  </a:lnTo>
                  <a:lnTo>
                    <a:pt x="8348317" y="2895657"/>
                  </a:lnTo>
                  <a:lnTo>
                    <a:pt x="8368009" y="2849789"/>
                  </a:lnTo>
                  <a:lnTo>
                    <a:pt x="8387297" y="2803721"/>
                  </a:lnTo>
                  <a:lnTo>
                    <a:pt x="8406194" y="2757469"/>
                  </a:lnTo>
                  <a:lnTo>
                    <a:pt x="8424712" y="2711051"/>
                  </a:lnTo>
                  <a:lnTo>
                    <a:pt x="8442863" y="2664483"/>
                  </a:lnTo>
                  <a:lnTo>
                    <a:pt x="8460661" y="2617782"/>
                  </a:lnTo>
                  <a:lnTo>
                    <a:pt x="8478116" y="2570963"/>
                  </a:lnTo>
                  <a:lnTo>
                    <a:pt x="8495242" y="2524045"/>
                  </a:lnTo>
                  <a:lnTo>
                    <a:pt x="8512050" y="2477043"/>
                  </a:lnTo>
                  <a:lnTo>
                    <a:pt x="8528554" y="2429975"/>
                  </a:lnTo>
                  <a:lnTo>
                    <a:pt x="8544766" y="2382856"/>
                  </a:lnTo>
                  <a:lnTo>
                    <a:pt x="8560697" y="2335704"/>
                  </a:lnTo>
                  <a:lnTo>
                    <a:pt x="8576361" y="2288535"/>
                  </a:lnTo>
                  <a:lnTo>
                    <a:pt x="8591769" y="2241365"/>
                  </a:lnTo>
                  <a:lnTo>
                    <a:pt x="8606934" y="2194213"/>
                  </a:lnTo>
                  <a:lnTo>
                    <a:pt x="8622245" y="2145958"/>
                  </a:lnTo>
                  <a:lnTo>
                    <a:pt x="8637414" y="2097623"/>
                  </a:lnTo>
                  <a:lnTo>
                    <a:pt x="8652458" y="2049216"/>
                  </a:lnTo>
                  <a:lnTo>
                    <a:pt x="8667397" y="2000746"/>
                  </a:lnTo>
                  <a:lnTo>
                    <a:pt x="8682249" y="1952223"/>
                  </a:lnTo>
                  <a:lnTo>
                    <a:pt x="8697034" y="1903656"/>
                  </a:lnTo>
                  <a:lnTo>
                    <a:pt x="8711770" y="1855055"/>
                  </a:lnTo>
                  <a:lnTo>
                    <a:pt x="8770604" y="1660495"/>
                  </a:lnTo>
                  <a:lnTo>
                    <a:pt x="8785379" y="1611863"/>
                  </a:lnTo>
                  <a:lnTo>
                    <a:pt x="8800218" y="1563253"/>
                  </a:lnTo>
                  <a:lnTo>
                    <a:pt x="8815140" y="1514674"/>
                  </a:lnTo>
                  <a:lnTo>
                    <a:pt x="8830164" y="1466137"/>
                  </a:lnTo>
                  <a:lnTo>
                    <a:pt x="8845309" y="1417649"/>
                  </a:lnTo>
                  <a:lnTo>
                    <a:pt x="8860594" y="1369221"/>
                  </a:lnTo>
                  <a:lnTo>
                    <a:pt x="8876037" y="1320861"/>
                  </a:lnTo>
                  <a:lnTo>
                    <a:pt x="8891657" y="1272580"/>
                  </a:lnTo>
                  <a:lnTo>
                    <a:pt x="8907473" y="1224387"/>
                  </a:lnTo>
                  <a:lnTo>
                    <a:pt x="8923504" y="1176291"/>
                  </a:lnTo>
                  <a:lnTo>
                    <a:pt x="8939769" y="1128302"/>
                  </a:lnTo>
                  <a:lnTo>
                    <a:pt x="8956287" y="1080428"/>
                  </a:lnTo>
                  <a:lnTo>
                    <a:pt x="8973076" y="1032679"/>
                  </a:lnTo>
                  <a:lnTo>
                    <a:pt x="8990155" y="985065"/>
                  </a:lnTo>
                  <a:lnTo>
                    <a:pt x="9007544" y="937596"/>
                  </a:lnTo>
                  <a:lnTo>
                    <a:pt x="9025260" y="890279"/>
                  </a:lnTo>
                  <a:lnTo>
                    <a:pt x="9043324" y="843126"/>
                  </a:lnTo>
                  <a:lnTo>
                    <a:pt x="9061752" y="796144"/>
                  </a:lnTo>
                  <a:lnTo>
                    <a:pt x="9080566" y="749345"/>
                  </a:lnTo>
                  <a:lnTo>
                    <a:pt x="9099782" y="702736"/>
                  </a:lnTo>
                  <a:lnTo>
                    <a:pt x="9119421" y="656327"/>
                  </a:lnTo>
                  <a:lnTo>
                    <a:pt x="9139501" y="610129"/>
                  </a:lnTo>
                  <a:lnTo>
                    <a:pt x="9160040" y="564149"/>
                  </a:lnTo>
                  <a:lnTo>
                    <a:pt x="9181058" y="518398"/>
                  </a:lnTo>
                  <a:lnTo>
                    <a:pt x="9202574" y="472885"/>
                  </a:lnTo>
                  <a:lnTo>
                    <a:pt x="9224606" y="427620"/>
                  </a:lnTo>
                  <a:lnTo>
                    <a:pt x="9247173" y="382611"/>
                  </a:lnTo>
                  <a:lnTo>
                    <a:pt x="9270294" y="337868"/>
                  </a:lnTo>
                  <a:lnTo>
                    <a:pt x="9293987" y="293401"/>
                  </a:lnTo>
                  <a:lnTo>
                    <a:pt x="9318273" y="249218"/>
                  </a:lnTo>
                  <a:lnTo>
                    <a:pt x="9343169" y="205330"/>
                  </a:lnTo>
                  <a:lnTo>
                    <a:pt x="9368694" y="161745"/>
                  </a:lnTo>
                  <a:lnTo>
                    <a:pt x="9394867" y="118474"/>
                  </a:lnTo>
                  <a:lnTo>
                    <a:pt x="9420610" y="77394"/>
                  </a:lnTo>
                  <a:lnTo>
                    <a:pt x="9447125" y="36646"/>
                  </a:lnTo>
                  <a:lnTo>
                    <a:pt x="9471874" y="0"/>
                  </a:lnTo>
                  <a:close/>
                </a:path>
              </a:pathLst>
            </a:custGeom>
            <a:solidFill>
              <a:srgbClr val="147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345A315D-3C33-1256-2C6D-7175F215A024}"/>
                </a:ext>
              </a:extLst>
            </p:cNvPr>
            <p:cNvSpPr/>
            <p:nvPr/>
          </p:nvSpPr>
          <p:spPr>
            <a:xfrm>
              <a:off x="5809175" y="2703229"/>
              <a:ext cx="2543175" cy="2581910"/>
            </a:xfrm>
            <a:custGeom>
              <a:avLst/>
              <a:gdLst/>
              <a:ahLst/>
              <a:cxnLst/>
              <a:rect l="l" t="t" r="r" b="b"/>
              <a:pathLst>
                <a:path w="2543175" h="2581910">
                  <a:moveTo>
                    <a:pt x="1438219" y="0"/>
                  </a:moveTo>
                  <a:lnTo>
                    <a:pt x="1395608" y="47"/>
                  </a:lnTo>
                  <a:lnTo>
                    <a:pt x="1352593" y="1500"/>
                  </a:lnTo>
                  <a:lnTo>
                    <a:pt x="1309235" y="4342"/>
                  </a:lnTo>
                  <a:lnTo>
                    <a:pt x="1265596" y="8556"/>
                  </a:lnTo>
                  <a:lnTo>
                    <a:pt x="1221739" y="14125"/>
                  </a:lnTo>
                  <a:lnTo>
                    <a:pt x="1177725" y="21033"/>
                  </a:lnTo>
                  <a:lnTo>
                    <a:pt x="1133617" y="29264"/>
                  </a:lnTo>
                  <a:lnTo>
                    <a:pt x="1089476" y="38800"/>
                  </a:lnTo>
                  <a:lnTo>
                    <a:pt x="1045365" y="49624"/>
                  </a:lnTo>
                  <a:lnTo>
                    <a:pt x="1001346" y="61721"/>
                  </a:lnTo>
                  <a:lnTo>
                    <a:pt x="957479" y="75073"/>
                  </a:lnTo>
                  <a:lnTo>
                    <a:pt x="913829" y="89664"/>
                  </a:lnTo>
                  <a:lnTo>
                    <a:pt x="870455" y="105478"/>
                  </a:lnTo>
                  <a:lnTo>
                    <a:pt x="827421" y="122496"/>
                  </a:lnTo>
                  <a:lnTo>
                    <a:pt x="784789" y="140703"/>
                  </a:lnTo>
                  <a:lnTo>
                    <a:pt x="742620" y="160083"/>
                  </a:lnTo>
                  <a:lnTo>
                    <a:pt x="700977" y="180618"/>
                  </a:lnTo>
                  <a:lnTo>
                    <a:pt x="659921" y="202292"/>
                  </a:lnTo>
                  <a:lnTo>
                    <a:pt x="619514" y="225088"/>
                  </a:lnTo>
                  <a:lnTo>
                    <a:pt x="579819" y="248989"/>
                  </a:lnTo>
                  <a:lnTo>
                    <a:pt x="540897" y="273979"/>
                  </a:lnTo>
                  <a:lnTo>
                    <a:pt x="502811" y="300041"/>
                  </a:lnTo>
                  <a:lnTo>
                    <a:pt x="465622" y="327159"/>
                  </a:lnTo>
                  <a:lnTo>
                    <a:pt x="429393" y="355315"/>
                  </a:lnTo>
                  <a:lnTo>
                    <a:pt x="394185" y="384493"/>
                  </a:lnTo>
                  <a:lnTo>
                    <a:pt x="360060" y="414677"/>
                  </a:lnTo>
                  <a:lnTo>
                    <a:pt x="327081" y="445850"/>
                  </a:lnTo>
                  <a:lnTo>
                    <a:pt x="295309" y="477994"/>
                  </a:lnTo>
                  <a:lnTo>
                    <a:pt x="264807" y="511094"/>
                  </a:lnTo>
                  <a:lnTo>
                    <a:pt x="235636" y="545133"/>
                  </a:lnTo>
                  <a:lnTo>
                    <a:pt x="207858" y="580094"/>
                  </a:lnTo>
                  <a:lnTo>
                    <a:pt x="181536" y="615961"/>
                  </a:lnTo>
                  <a:lnTo>
                    <a:pt x="156732" y="652716"/>
                  </a:lnTo>
                  <a:lnTo>
                    <a:pt x="133506" y="690343"/>
                  </a:lnTo>
                  <a:lnTo>
                    <a:pt x="111923" y="728825"/>
                  </a:lnTo>
                  <a:lnTo>
                    <a:pt x="92042" y="768146"/>
                  </a:lnTo>
                  <a:lnTo>
                    <a:pt x="73927" y="808290"/>
                  </a:lnTo>
                  <a:lnTo>
                    <a:pt x="57639" y="849238"/>
                  </a:lnTo>
                  <a:lnTo>
                    <a:pt x="43241" y="890976"/>
                  </a:lnTo>
                  <a:lnTo>
                    <a:pt x="30794" y="933485"/>
                  </a:lnTo>
                  <a:lnTo>
                    <a:pt x="20360" y="976750"/>
                  </a:lnTo>
                  <a:lnTo>
                    <a:pt x="12002" y="1020754"/>
                  </a:lnTo>
                  <a:lnTo>
                    <a:pt x="5781" y="1065479"/>
                  </a:lnTo>
                  <a:lnTo>
                    <a:pt x="1760" y="1110910"/>
                  </a:lnTo>
                  <a:lnTo>
                    <a:pt x="0" y="1157030"/>
                  </a:lnTo>
                  <a:lnTo>
                    <a:pt x="276" y="1201261"/>
                  </a:lnTo>
                  <a:lnTo>
                    <a:pt x="2241" y="1245596"/>
                  </a:lnTo>
                  <a:lnTo>
                    <a:pt x="5862" y="1289987"/>
                  </a:lnTo>
                  <a:lnTo>
                    <a:pt x="11107" y="1334388"/>
                  </a:lnTo>
                  <a:lnTo>
                    <a:pt x="17945" y="1378750"/>
                  </a:lnTo>
                  <a:lnTo>
                    <a:pt x="26342" y="1423027"/>
                  </a:lnTo>
                  <a:lnTo>
                    <a:pt x="36268" y="1467172"/>
                  </a:lnTo>
                  <a:lnTo>
                    <a:pt x="47690" y="1511137"/>
                  </a:lnTo>
                  <a:lnTo>
                    <a:pt x="60576" y="1554875"/>
                  </a:lnTo>
                  <a:lnTo>
                    <a:pt x="74894" y="1598339"/>
                  </a:lnTo>
                  <a:lnTo>
                    <a:pt x="90611" y="1641481"/>
                  </a:lnTo>
                  <a:lnTo>
                    <a:pt x="107697" y="1684254"/>
                  </a:lnTo>
                  <a:lnTo>
                    <a:pt x="126118" y="1726611"/>
                  </a:lnTo>
                  <a:lnTo>
                    <a:pt x="145843" y="1768505"/>
                  </a:lnTo>
                  <a:lnTo>
                    <a:pt x="166840" y="1809888"/>
                  </a:lnTo>
                  <a:lnTo>
                    <a:pt x="189077" y="1850713"/>
                  </a:lnTo>
                  <a:lnTo>
                    <a:pt x="212521" y="1890933"/>
                  </a:lnTo>
                  <a:lnTo>
                    <a:pt x="237140" y="1930501"/>
                  </a:lnTo>
                  <a:lnTo>
                    <a:pt x="262903" y="1969369"/>
                  </a:lnTo>
                  <a:lnTo>
                    <a:pt x="289778" y="2007490"/>
                  </a:lnTo>
                  <a:lnTo>
                    <a:pt x="317732" y="2044817"/>
                  </a:lnTo>
                  <a:lnTo>
                    <a:pt x="346733" y="2081302"/>
                  </a:lnTo>
                  <a:lnTo>
                    <a:pt x="376750" y="2116899"/>
                  </a:lnTo>
                  <a:lnTo>
                    <a:pt x="407749" y="2151560"/>
                  </a:lnTo>
                  <a:lnTo>
                    <a:pt x="439700" y="2185238"/>
                  </a:lnTo>
                  <a:lnTo>
                    <a:pt x="472570" y="2217885"/>
                  </a:lnTo>
                  <a:lnTo>
                    <a:pt x="506328" y="2249454"/>
                  </a:lnTo>
                  <a:lnTo>
                    <a:pt x="540940" y="2279899"/>
                  </a:lnTo>
                  <a:lnTo>
                    <a:pt x="576375" y="2309171"/>
                  </a:lnTo>
                  <a:lnTo>
                    <a:pt x="612601" y="2337224"/>
                  </a:lnTo>
                  <a:lnTo>
                    <a:pt x="649586" y="2364009"/>
                  </a:lnTo>
                  <a:lnTo>
                    <a:pt x="687298" y="2389481"/>
                  </a:lnTo>
                  <a:lnTo>
                    <a:pt x="725704" y="2413592"/>
                  </a:lnTo>
                  <a:lnTo>
                    <a:pt x="764774" y="2436294"/>
                  </a:lnTo>
                  <a:lnTo>
                    <a:pt x="804474" y="2457540"/>
                  </a:lnTo>
                  <a:lnTo>
                    <a:pt x="844772" y="2477283"/>
                  </a:lnTo>
                  <a:lnTo>
                    <a:pt x="885637" y="2495476"/>
                  </a:lnTo>
                  <a:lnTo>
                    <a:pt x="927037" y="2512071"/>
                  </a:lnTo>
                  <a:lnTo>
                    <a:pt x="968939" y="2527021"/>
                  </a:lnTo>
                  <a:lnTo>
                    <a:pt x="1011311" y="2540279"/>
                  </a:lnTo>
                  <a:lnTo>
                    <a:pt x="1054122" y="2551798"/>
                  </a:lnTo>
                  <a:lnTo>
                    <a:pt x="1097339" y="2561530"/>
                  </a:lnTo>
                  <a:lnTo>
                    <a:pt x="1140931" y="2569428"/>
                  </a:lnTo>
                  <a:lnTo>
                    <a:pt x="1184865" y="2575445"/>
                  </a:lnTo>
                  <a:lnTo>
                    <a:pt x="1229108" y="2579534"/>
                  </a:lnTo>
                  <a:lnTo>
                    <a:pt x="1273630" y="2581646"/>
                  </a:lnTo>
                  <a:lnTo>
                    <a:pt x="1318398" y="2581736"/>
                  </a:lnTo>
                  <a:lnTo>
                    <a:pt x="1363380" y="2579756"/>
                  </a:lnTo>
                  <a:lnTo>
                    <a:pt x="1408544" y="2575658"/>
                  </a:lnTo>
                  <a:lnTo>
                    <a:pt x="1455450" y="2569123"/>
                  </a:lnTo>
                  <a:lnTo>
                    <a:pt x="1501864" y="2560342"/>
                  </a:lnTo>
                  <a:lnTo>
                    <a:pt x="1547749" y="2549383"/>
                  </a:lnTo>
                  <a:lnTo>
                    <a:pt x="1593069" y="2536314"/>
                  </a:lnTo>
                  <a:lnTo>
                    <a:pt x="1637786" y="2521203"/>
                  </a:lnTo>
                  <a:lnTo>
                    <a:pt x="1681864" y="2504118"/>
                  </a:lnTo>
                  <a:lnTo>
                    <a:pt x="1725267" y="2485127"/>
                  </a:lnTo>
                  <a:lnTo>
                    <a:pt x="1767957" y="2464298"/>
                  </a:lnTo>
                  <a:lnTo>
                    <a:pt x="1809898" y="2441699"/>
                  </a:lnTo>
                  <a:lnTo>
                    <a:pt x="1851052" y="2417399"/>
                  </a:lnTo>
                  <a:lnTo>
                    <a:pt x="1891385" y="2391465"/>
                  </a:lnTo>
                  <a:lnTo>
                    <a:pt x="1930857" y="2363965"/>
                  </a:lnTo>
                  <a:lnTo>
                    <a:pt x="1969434" y="2334967"/>
                  </a:lnTo>
                  <a:lnTo>
                    <a:pt x="2007078" y="2304540"/>
                  </a:lnTo>
                  <a:lnTo>
                    <a:pt x="2043753" y="2272751"/>
                  </a:lnTo>
                  <a:lnTo>
                    <a:pt x="2079421" y="2239668"/>
                  </a:lnTo>
                  <a:lnTo>
                    <a:pt x="2114046" y="2205360"/>
                  </a:lnTo>
                  <a:lnTo>
                    <a:pt x="2147592" y="2169894"/>
                  </a:lnTo>
                  <a:lnTo>
                    <a:pt x="2180021" y="2133339"/>
                  </a:lnTo>
                  <a:lnTo>
                    <a:pt x="2211297" y="2095762"/>
                  </a:lnTo>
                  <a:lnTo>
                    <a:pt x="2241384" y="2057232"/>
                  </a:lnTo>
                  <a:lnTo>
                    <a:pt x="2270244" y="2017816"/>
                  </a:lnTo>
                  <a:lnTo>
                    <a:pt x="2297840" y="1977583"/>
                  </a:lnTo>
                  <a:lnTo>
                    <a:pt x="2324137" y="1936600"/>
                  </a:lnTo>
                  <a:lnTo>
                    <a:pt x="2349096" y="1894936"/>
                  </a:lnTo>
                  <a:lnTo>
                    <a:pt x="2372683" y="1852658"/>
                  </a:lnTo>
                  <a:lnTo>
                    <a:pt x="2394859" y="1809836"/>
                  </a:lnTo>
                  <a:lnTo>
                    <a:pt x="2415589" y="1766535"/>
                  </a:lnTo>
                  <a:lnTo>
                    <a:pt x="2434835" y="1722826"/>
                  </a:lnTo>
                  <a:lnTo>
                    <a:pt x="2452560" y="1678775"/>
                  </a:lnTo>
                  <a:lnTo>
                    <a:pt x="2468729" y="1634452"/>
                  </a:lnTo>
                  <a:lnTo>
                    <a:pt x="2483304" y="1589923"/>
                  </a:lnTo>
                  <a:lnTo>
                    <a:pt x="2496248" y="1545256"/>
                  </a:lnTo>
                  <a:lnTo>
                    <a:pt x="2508172" y="1497822"/>
                  </a:lnTo>
                  <a:lnTo>
                    <a:pt x="2518361" y="1449959"/>
                  </a:lnTo>
                  <a:lnTo>
                    <a:pt x="2526803" y="1401738"/>
                  </a:lnTo>
                  <a:lnTo>
                    <a:pt x="2533491" y="1353230"/>
                  </a:lnTo>
                  <a:lnTo>
                    <a:pt x="2538414" y="1304504"/>
                  </a:lnTo>
                  <a:lnTo>
                    <a:pt x="2541564" y="1255629"/>
                  </a:lnTo>
                  <a:lnTo>
                    <a:pt x="2542930" y="1206678"/>
                  </a:lnTo>
                  <a:lnTo>
                    <a:pt x="2542505" y="1157718"/>
                  </a:lnTo>
                  <a:lnTo>
                    <a:pt x="2540278" y="1108822"/>
                  </a:lnTo>
                  <a:lnTo>
                    <a:pt x="2536239" y="1060058"/>
                  </a:lnTo>
                  <a:lnTo>
                    <a:pt x="2530381" y="1011496"/>
                  </a:lnTo>
                  <a:lnTo>
                    <a:pt x="2522693" y="963207"/>
                  </a:lnTo>
                  <a:lnTo>
                    <a:pt x="2513165" y="915261"/>
                  </a:lnTo>
                  <a:lnTo>
                    <a:pt x="2501790" y="867728"/>
                  </a:lnTo>
                  <a:lnTo>
                    <a:pt x="2488557" y="820679"/>
                  </a:lnTo>
                  <a:lnTo>
                    <a:pt x="2473456" y="774182"/>
                  </a:lnTo>
                  <a:lnTo>
                    <a:pt x="2456480" y="728308"/>
                  </a:lnTo>
                  <a:lnTo>
                    <a:pt x="2437617" y="683127"/>
                  </a:lnTo>
                  <a:lnTo>
                    <a:pt x="2416860" y="638710"/>
                  </a:lnTo>
                  <a:lnTo>
                    <a:pt x="2394198" y="595127"/>
                  </a:lnTo>
                  <a:lnTo>
                    <a:pt x="2369623" y="552446"/>
                  </a:lnTo>
                  <a:lnTo>
                    <a:pt x="2343124" y="510740"/>
                  </a:lnTo>
                  <a:lnTo>
                    <a:pt x="2314601" y="469890"/>
                  </a:lnTo>
                  <a:lnTo>
                    <a:pt x="2284306" y="430224"/>
                  </a:lnTo>
                  <a:lnTo>
                    <a:pt x="2252316" y="391816"/>
                  </a:lnTo>
                  <a:lnTo>
                    <a:pt x="2218706" y="354742"/>
                  </a:lnTo>
                  <a:lnTo>
                    <a:pt x="2183550" y="319077"/>
                  </a:lnTo>
                  <a:lnTo>
                    <a:pt x="2146925" y="284896"/>
                  </a:lnTo>
                  <a:lnTo>
                    <a:pt x="2108905" y="252273"/>
                  </a:lnTo>
                  <a:lnTo>
                    <a:pt x="2069566" y="221284"/>
                  </a:lnTo>
                  <a:lnTo>
                    <a:pt x="2028983" y="192005"/>
                  </a:lnTo>
                  <a:lnTo>
                    <a:pt x="1987230" y="164509"/>
                  </a:lnTo>
                  <a:lnTo>
                    <a:pt x="1944385" y="138873"/>
                  </a:lnTo>
                  <a:lnTo>
                    <a:pt x="1900521" y="115170"/>
                  </a:lnTo>
                  <a:lnTo>
                    <a:pt x="1855714" y="93477"/>
                  </a:lnTo>
                  <a:lnTo>
                    <a:pt x="1810039" y="73868"/>
                  </a:lnTo>
                  <a:lnTo>
                    <a:pt x="1763571" y="56419"/>
                  </a:lnTo>
                  <a:lnTo>
                    <a:pt x="1716387" y="41204"/>
                  </a:lnTo>
                  <a:lnTo>
                    <a:pt x="1668560" y="28298"/>
                  </a:lnTo>
                  <a:lnTo>
                    <a:pt x="1620166" y="17776"/>
                  </a:lnTo>
                  <a:lnTo>
                    <a:pt x="1571281" y="9715"/>
                  </a:lnTo>
                  <a:lnTo>
                    <a:pt x="1521980" y="4188"/>
                  </a:lnTo>
                  <a:lnTo>
                    <a:pt x="1480364" y="1374"/>
                  </a:lnTo>
                  <a:lnTo>
                    <a:pt x="1438219" y="0"/>
                  </a:lnTo>
                  <a:close/>
                </a:path>
              </a:pathLst>
            </a:custGeom>
            <a:solidFill>
              <a:srgbClr val="F6A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34299F1A-D70E-09C3-8BF7-DFDFA3547C8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79112" y="3574952"/>
              <a:ext cx="3462527" cy="2301235"/>
            </a:xfrm>
            <a:prstGeom prst="rect">
              <a:avLst/>
            </a:prstGeom>
          </p:spPr>
        </p:pic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536B6474-EED7-7C52-82D4-3F110F837B16}"/>
                </a:ext>
              </a:extLst>
            </p:cNvPr>
            <p:cNvSpPr/>
            <p:nvPr/>
          </p:nvSpPr>
          <p:spPr>
            <a:xfrm>
              <a:off x="4483750" y="3676596"/>
              <a:ext cx="3078480" cy="1917700"/>
            </a:xfrm>
            <a:custGeom>
              <a:avLst/>
              <a:gdLst/>
              <a:ahLst/>
              <a:cxnLst/>
              <a:rect l="l" t="t" r="r" b="b"/>
              <a:pathLst>
                <a:path w="3078479" h="1917700">
                  <a:moveTo>
                    <a:pt x="938796" y="0"/>
                  </a:moveTo>
                  <a:lnTo>
                    <a:pt x="927081" y="34896"/>
                  </a:lnTo>
                  <a:lnTo>
                    <a:pt x="925545" y="72261"/>
                  </a:lnTo>
                  <a:lnTo>
                    <a:pt x="929450" y="110776"/>
                  </a:lnTo>
                  <a:lnTo>
                    <a:pt x="934059" y="149123"/>
                  </a:lnTo>
                  <a:lnTo>
                    <a:pt x="934751" y="202272"/>
                  </a:lnTo>
                  <a:lnTo>
                    <a:pt x="928259" y="255005"/>
                  </a:lnTo>
                  <a:lnTo>
                    <a:pt x="916018" y="307089"/>
                  </a:lnTo>
                  <a:lnTo>
                    <a:pt x="899464" y="358292"/>
                  </a:lnTo>
                  <a:lnTo>
                    <a:pt x="880033" y="408381"/>
                  </a:lnTo>
                  <a:lnTo>
                    <a:pt x="859062" y="457667"/>
                  </a:lnTo>
                  <a:lnTo>
                    <a:pt x="837833" y="506901"/>
                  </a:lnTo>
                  <a:lnTo>
                    <a:pt x="817677" y="556486"/>
                  </a:lnTo>
                  <a:lnTo>
                    <a:pt x="799923" y="606824"/>
                  </a:lnTo>
                  <a:lnTo>
                    <a:pt x="785901" y="658317"/>
                  </a:lnTo>
                  <a:lnTo>
                    <a:pt x="777207" y="711442"/>
                  </a:lnTo>
                  <a:lnTo>
                    <a:pt x="775273" y="765370"/>
                  </a:lnTo>
                  <a:lnTo>
                    <a:pt x="781182" y="818492"/>
                  </a:lnTo>
                  <a:lnTo>
                    <a:pt x="796017" y="869204"/>
                  </a:lnTo>
                  <a:lnTo>
                    <a:pt x="820864" y="915898"/>
                  </a:lnTo>
                  <a:lnTo>
                    <a:pt x="852833" y="954351"/>
                  </a:lnTo>
                  <a:lnTo>
                    <a:pt x="889698" y="988555"/>
                  </a:lnTo>
                  <a:lnTo>
                    <a:pt x="861429" y="980881"/>
                  </a:lnTo>
                  <a:lnTo>
                    <a:pt x="825466" y="993672"/>
                  </a:lnTo>
                  <a:lnTo>
                    <a:pt x="785650" y="1020689"/>
                  </a:lnTo>
                  <a:lnTo>
                    <a:pt x="745820" y="1055694"/>
                  </a:lnTo>
                  <a:lnTo>
                    <a:pt x="709815" y="1092446"/>
                  </a:lnTo>
                  <a:lnTo>
                    <a:pt x="681476" y="1124707"/>
                  </a:lnTo>
                  <a:lnTo>
                    <a:pt x="636271" y="1190134"/>
                  </a:lnTo>
                  <a:lnTo>
                    <a:pt x="610208" y="1235447"/>
                  </a:lnTo>
                  <a:lnTo>
                    <a:pt x="560516" y="1327546"/>
                  </a:lnTo>
                  <a:lnTo>
                    <a:pt x="534643" y="1372939"/>
                  </a:lnTo>
                  <a:lnTo>
                    <a:pt x="506589" y="1416968"/>
                  </a:lnTo>
                  <a:lnTo>
                    <a:pt x="475234" y="1458937"/>
                  </a:lnTo>
                  <a:lnTo>
                    <a:pt x="443419" y="1493263"/>
                  </a:lnTo>
                  <a:lnTo>
                    <a:pt x="408496" y="1523832"/>
                  </a:lnTo>
                  <a:lnTo>
                    <a:pt x="371314" y="1551687"/>
                  </a:lnTo>
                  <a:lnTo>
                    <a:pt x="332722" y="1577871"/>
                  </a:lnTo>
                  <a:lnTo>
                    <a:pt x="293567" y="1603427"/>
                  </a:lnTo>
                  <a:lnTo>
                    <a:pt x="254698" y="1629397"/>
                  </a:lnTo>
                  <a:lnTo>
                    <a:pt x="211560" y="1658608"/>
                  </a:lnTo>
                  <a:lnTo>
                    <a:pt x="167360" y="1688151"/>
                  </a:lnTo>
                  <a:lnTo>
                    <a:pt x="123101" y="1718330"/>
                  </a:lnTo>
                  <a:lnTo>
                    <a:pt x="79785" y="1749450"/>
                  </a:lnTo>
                  <a:lnTo>
                    <a:pt x="38417" y="1781816"/>
                  </a:lnTo>
                  <a:lnTo>
                    <a:pt x="0" y="1815731"/>
                  </a:lnTo>
                  <a:lnTo>
                    <a:pt x="46797" y="1802496"/>
                  </a:lnTo>
                  <a:lnTo>
                    <a:pt x="93991" y="1791018"/>
                  </a:lnTo>
                  <a:lnTo>
                    <a:pt x="141522" y="1781305"/>
                  </a:lnTo>
                  <a:lnTo>
                    <a:pt x="189330" y="1773364"/>
                  </a:lnTo>
                  <a:lnTo>
                    <a:pt x="237357" y="1767200"/>
                  </a:lnTo>
                  <a:lnTo>
                    <a:pt x="285543" y="1762821"/>
                  </a:lnTo>
                  <a:lnTo>
                    <a:pt x="333829" y="1760234"/>
                  </a:lnTo>
                  <a:lnTo>
                    <a:pt x="382156" y="1759445"/>
                  </a:lnTo>
                  <a:lnTo>
                    <a:pt x="430463" y="1760461"/>
                  </a:lnTo>
                  <a:lnTo>
                    <a:pt x="478692" y="1763289"/>
                  </a:lnTo>
                  <a:lnTo>
                    <a:pt x="526783" y="1767935"/>
                  </a:lnTo>
                  <a:lnTo>
                    <a:pt x="574677" y="1774407"/>
                  </a:lnTo>
                  <a:lnTo>
                    <a:pt x="622315" y="1782711"/>
                  </a:lnTo>
                  <a:lnTo>
                    <a:pt x="669637" y="1792855"/>
                  </a:lnTo>
                  <a:lnTo>
                    <a:pt x="716585" y="1804843"/>
                  </a:lnTo>
                  <a:lnTo>
                    <a:pt x="763097" y="1818685"/>
                  </a:lnTo>
                  <a:lnTo>
                    <a:pt x="809117" y="1834385"/>
                  </a:lnTo>
                  <a:lnTo>
                    <a:pt x="854583" y="1851952"/>
                  </a:lnTo>
                  <a:lnTo>
                    <a:pt x="896674" y="1869711"/>
                  </a:lnTo>
                  <a:lnTo>
                    <a:pt x="938918" y="1887129"/>
                  </a:lnTo>
                  <a:lnTo>
                    <a:pt x="981832" y="1902249"/>
                  </a:lnTo>
                  <a:lnTo>
                    <a:pt x="1025931" y="1913115"/>
                  </a:lnTo>
                  <a:lnTo>
                    <a:pt x="1071675" y="1917400"/>
                  </a:lnTo>
                  <a:lnTo>
                    <a:pt x="1117360" y="1913223"/>
                  </a:lnTo>
                  <a:lnTo>
                    <a:pt x="1160228" y="1899320"/>
                  </a:lnTo>
                  <a:lnTo>
                    <a:pt x="1197521" y="1874431"/>
                  </a:lnTo>
                  <a:lnTo>
                    <a:pt x="1225518" y="1841922"/>
                  </a:lnTo>
                  <a:lnTo>
                    <a:pt x="1249665" y="1805143"/>
                  </a:lnTo>
                  <a:lnTo>
                    <a:pt x="1273829" y="1769324"/>
                  </a:lnTo>
                  <a:lnTo>
                    <a:pt x="1301878" y="1739698"/>
                  </a:lnTo>
                  <a:lnTo>
                    <a:pt x="1337678" y="1721497"/>
                  </a:lnTo>
                  <a:lnTo>
                    <a:pt x="1378476" y="1719163"/>
                  </a:lnTo>
                  <a:lnTo>
                    <a:pt x="1419969" y="1726534"/>
                  </a:lnTo>
                  <a:lnTo>
                    <a:pt x="1461359" y="1733536"/>
                  </a:lnTo>
                  <a:lnTo>
                    <a:pt x="1501851" y="1730095"/>
                  </a:lnTo>
                  <a:lnTo>
                    <a:pt x="1542667" y="1705101"/>
                  </a:lnTo>
                  <a:lnTo>
                    <a:pt x="1574072" y="1666139"/>
                  </a:lnTo>
                  <a:lnTo>
                    <a:pt x="1603806" y="1623694"/>
                  </a:lnTo>
                  <a:lnTo>
                    <a:pt x="1639608" y="1588249"/>
                  </a:lnTo>
                  <a:lnTo>
                    <a:pt x="1680106" y="1570276"/>
                  </a:lnTo>
                  <a:lnTo>
                    <a:pt x="1724008" y="1565938"/>
                  </a:lnTo>
                  <a:lnTo>
                    <a:pt x="1770287" y="1570396"/>
                  </a:lnTo>
                  <a:lnTo>
                    <a:pt x="1817919" y="1578809"/>
                  </a:lnTo>
                  <a:lnTo>
                    <a:pt x="1865879" y="1586340"/>
                  </a:lnTo>
                  <a:lnTo>
                    <a:pt x="1913140" y="1588147"/>
                  </a:lnTo>
                  <a:lnTo>
                    <a:pt x="1961776" y="1579368"/>
                  </a:lnTo>
                  <a:lnTo>
                    <a:pt x="2006913" y="1560165"/>
                  </a:lnTo>
                  <a:lnTo>
                    <a:pt x="2048497" y="1532535"/>
                  </a:lnTo>
                  <a:lnTo>
                    <a:pt x="2086474" y="1498477"/>
                  </a:lnTo>
                  <a:lnTo>
                    <a:pt x="2120790" y="1459986"/>
                  </a:lnTo>
                  <a:lnTo>
                    <a:pt x="2151392" y="1419059"/>
                  </a:lnTo>
                  <a:lnTo>
                    <a:pt x="2179551" y="1376906"/>
                  </a:lnTo>
                  <a:lnTo>
                    <a:pt x="2207361" y="1334246"/>
                  </a:lnTo>
                  <a:lnTo>
                    <a:pt x="2236027" y="1292350"/>
                  </a:lnTo>
                  <a:lnTo>
                    <a:pt x="2266751" y="1252484"/>
                  </a:lnTo>
                  <a:lnTo>
                    <a:pt x="2300736" y="1215918"/>
                  </a:lnTo>
                  <a:lnTo>
                    <a:pt x="2339187" y="1183919"/>
                  </a:lnTo>
                  <a:lnTo>
                    <a:pt x="2379837" y="1159202"/>
                  </a:lnTo>
                  <a:lnTo>
                    <a:pt x="2423274" y="1140118"/>
                  </a:lnTo>
                  <a:lnTo>
                    <a:pt x="2468829" y="1125793"/>
                  </a:lnTo>
                  <a:lnTo>
                    <a:pt x="2515831" y="1115350"/>
                  </a:lnTo>
                  <a:lnTo>
                    <a:pt x="2563611" y="1107916"/>
                  </a:lnTo>
                  <a:lnTo>
                    <a:pt x="2611501" y="1102614"/>
                  </a:lnTo>
                  <a:lnTo>
                    <a:pt x="2707338" y="1094085"/>
                  </a:lnTo>
                  <a:lnTo>
                    <a:pt x="2755107" y="1088680"/>
                  </a:lnTo>
                  <a:lnTo>
                    <a:pt x="2802378" y="1081157"/>
                  </a:lnTo>
                  <a:lnTo>
                    <a:pt x="2848851" y="1070499"/>
                  </a:lnTo>
                  <a:lnTo>
                    <a:pt x="2894228" y="1055687"/>
                  </a:lnTo>
                  <a:lnTo>
                    <a:pt x="2938031" y="1035276"/>
                  </a:lnTo>
                  <a:lnTo>
                    <a:pt x="2978835" y="1008827"/>
                  </a:lnTo>
                  <a:lnTo>
                    <a:pt x="3014937" y="976836"/>
                  </a:lnTo>
                  <a:lnTo>
                    <a:pt x="3044634" y="939796"/>
                  </a:lnTo>
                  <a:lnTo>
                    <a:pt x="3066226" y="898203"/>
                  </a:lnTo>
                  <a:lnTo>
                    <a:pt x="3078010" y="852551"/>
                  </a:lnTo>
                  <a:lnTo>
                    <a:pt x="3035415" y="878452"/>
                  </a:lnTo>
                  <a:lnTo>
                    <a:pt x="2990910" y="899857"/>
                  </a:lnTo>
                  <a:lnTo>
                    <a:pt x="2944740" y="917074"/>
                  </a:lnTo>
                  <a:lnTo>
                    <a:pt x="2897151" y="930416"/>
                  </a:lnTo>
                  <a:lnTo>
                    <a:pt x="2848387" y="940192"/>
                  </a:lnTo>
                  <a:lnTo>
                    <a:pt x="2798695" y="946715"/>
                  </a:lnTo>
                  <a:lnTo>
                    <a:pt x="2748320" y="950294"/>
                  </a:lnTo>
                  <a:lnTo>
                    <a:pt x="2697507" y="951241"/>
                  </a:lnTo>
                  <a:lnTo>
                    <a:pt x="2646502" y="949866"/>
                  </a:lnTo>
                  <a:lnTo>
                    <a:pt x="2595550" y="946481"/>
                  </a:lnTo>
                  <a:lnTo>
                    <a:pt x="2544897" y="941396"/>
                  </a:lnTo>
                  <a:lnTo>
                    <a:pt x="2494788" y="934923"/>
                  </a:lnTo>
                  <a:lnTo>
                    <a:pt x="2444992" y="927471"/>
                  </a:lnTo>
                  <a:lnTo>
                    <a:pt x="2295234" y="903334"/>
                  </a:lnTo>
                  <a:lnTo>
                    <a:pt x="2245249" y="895901"/>
                  </a:lnTo>
                  <a:lnTo>
                    <a:pt x="2195261" y="889379"/>
                  </a:lnTo>
                  <a:lnTo>
                    <a:pt x="2145287" y="884130"/>
                  </a:lnTo>
                  <a:lnTo>
                    <a:pt x="2095345" y="880516"/>
                  </a:lnTo>
                  <a:lnTo>
                    <a:pt x="2045453" y="878900"/>
                  </a:lnTo>
                  <a:lnTo>
                    <a:pt x="1995628" y="879643"/>
                  </a:lnTo>
                  <a:lnTo>
                    <a:pt x="1945887" y="883109"/>
                  </a:lnTo>
                  <a:lnTo>
                    <a:pt x="1896249" y="889660"/>
                  </a:lnTo>
                  <a:lnTo>
                    <a:pt x="1849123" y="898695"/>
                  </a:lnTo>
                  <a:lnTo>
                    <a:pt x="1801944" y="909050"/>
                  </a:lnTo>
                  <a:lnTo>
                    <a:pt x="1754762" y="918971"/>
                  </a:lnTo>
                  <a:lnTo>
                    <a:pt x="1707629" y="926706"/>
                  </a:lnTo>
                  <a:lnTo>
                    <a:pt x="1746443" y="899302"/>
                  </a:lnTo>
                  <a:lnTo>
                    <a:pt x="1784905" y="871431"/>
                  </a:lnTo>
                  <a:lnTo>
                    <a:pt x="1822855" y="842926"/>
                  </a:lnTo>
                  <a:lnTo>
                    <a:pt x="1860135" y="813621"/>
                  </a:lnTo>
                  <a:lnTo>
                    <a:pt x="1896585" y="783351"/>
                  </a:lnTo>
                  <a:lnTo>
                    <a:pt x="1932049" y="751950"/>
                  </a:lnTo>
                  <a:lnTo>
                    <a:pt x="1966366" y="719251"/>
                  </a:lnTo>
                  <a:lnTo>
                    <a:pt x="2001775" y="682413"/>
                  </a:lnTo>
                  <a:lnTo>
                    <a:pt x="2035338" y="643751"/>
                  </a:lnTo>
                  <a:lnTo>
                    <a:pt x="2066705" y="603313"/>
                  </a:lnTo>
                  <a:lnTo>
                    <a:pt x="2095522" y="561151"/>
                  </a:lnTo>
                  <a:lnTo>
                    <a:pt x="2121437" y="517312"/>
                  </a:lnTo>
                  <a:lnTo>
                    <a:pt x="2144099" y="471847"/>
                  </a:lnTo>
                  <a:lnTo>
                    <a:pt x="2163155" y="424806"/>
                  </a:lnTo>
                  <a:lnTo>
                    <a:pt x="2178253" y="376237"/>
                  </a:lnTo>
                  <a:lnTo>
                    <a:pt x="2189325" y="327083"/>
                  </a:lnTo>
                  <a:lnTo>
                    <a:pt x="2198387" y="277463"/>
                  </a:lnTo>
                  <a:lnTo>
                    <a:pt x="2207722" y="227918"/>
                  </a:lnTo>
                  <a:lnTo>
                    <a:pt x="2219617" y="178993"/>
                  </a:lnTo>
                  <a:lnTo>
                    <a:pt x="2236652" y="131143"/>
                  </a:lnTo>
                  <a:lnTo>
                    <a:pt x="2260384" y="86313"/>
                  </a:lnTo>
                  <a:lnTo>
                    <a:pt x="2291554" y="47311"/>
                  </a:lnTo>
                  <a:lnTo>
                    <a:pt x="2330907" y="16941"/>
                  </a:lnTo>
                  <a:lnTo>
                    <a:pt x="2283230" y="37261"/>
                  </a:lnTo>
                  <a:lnTo>
                    <a:pt x="2234654" y="55273"/>
                  </a:lnTo>
                  <a:lnTo>
                    <a:pt x="2185370" y="71466"/>
                  </a:lnTo>
                  <a:lnTo>
                    <a:pt x="2135574" y="86332"/>
                  </a:lnTo>
                  <a:lnTo>
                    <a:pt x="2085458" y="100360"/>
                  </a:lnTo>
                  <a:lnTo>
                    <a:pt x="1985045" y="127865"/>
                  </a:lnTo>
                  <a:lnTo>
                    <a:pt x="1935135" y="142322"/>
                  </a:lnTo>
                  <a:lnTo>
                    <a:pt x="1885681" y="157904"/>
                  </a:lnTo>
                  <a:lnTo>
                    <a:pt x="1836878" y="175099"/>
                  </a:lnTo>
                  <a:lnTo>
                    <a:pt x="1788918" y="194399"/>
                  </a:lnTo>
                  <a:lnTo>
                    <a:pt x="1741995" y="216293"/>
                  </a:lnTo>
                  <a:lnTo>
                    <a:pt x="1697107" y="240656"/>
                  </a:lnTo>
                  <a:lnTo>
                    <a:pt x="1653707" y="267491"/>
                  </a:lnTo>
                  <a:lnTo>
                    <a:pt x="1611656" y="296470"/>
                  </a:lnTo>
                  <a:lnTo>
                    <a:pt x="1570818" y="327268"/>
                  </a:lnTo>
                  <a:lnTo>
                    <a:pt x="1531056" y="359555"/>
                  </a:lnTo>
                  <a:lnTo>
                    <a:pt x="1492233" y="393005"/>
                  </a:lnTo>
                  <a:lnTo>
                    <a:pt x="1454213" y="427291"/>
                  </a:lnTo>
                  <a:lnTo>
                    <a:pt x="1421500" y="457801"/>
                  </a:lnTo>
                  <a:lnTo>
                    <a:pt x="1389226" y="488773"/>
                  </a:lnTo>
                  <a:lnTo>
                    <a:pt x="1357378" y="520187"/>
                  </a:lnTo>
                  <a:lnTo>
                    <a:pt x="1325943" y="552018"/>
                  </a:lnTo>
                  <a:lnTo>
                    <a:pt x="1329613" y="514968"/>
                  </a:lnTo>
                  <a:lnTo>
                    <a:pt x="1328963" y="440856"/>
                  </a:lnTo>
                  <a:lnTo>
                    <a:pt x="1312518" y="358654"/>
                  </a:lnTo>
                  <a:lnTo>
                    <a:pt x="1295587" y="315246"/>
                  </a:lnTo>
                  <a:lnTo>
                    <a:pt x="1273555" y="274154"/>
                  </a:lnTo>
                  <a:lnTo>
                    <a:pt x="1246855" y="235871"/>
                  </a:lnTo>
                  <a:lnTo>
                    <a:pt x="1215925" y="200889"/>
                  </a:lnTo>
                  <a:lnTo>
                    <a:pt x="1181198" y="169702"/>
                  </a:lnTo>
                  <a:lnTo>
                    <a:pt x="1143110" y="142802"/>
                  </a:lnTo>
                  <a:lnTo>
                    <a:pt x="1102098" y="120682"/>
                  </a:lnTo>
                  <a:lnTo>
                    <a:pt x="1058595" y="103835"/>
                  </a:lnTo>
                  <a:lnTo>
                    <a:pt x="1016268" y="91209"/>
                  </a:lnTo>
                  <a:lnTo>
                    <a:pt x="995714" y="83563"/>
                  </a:lnTo>
                  <a:lnTo>
                    <a:pt x="976350" y="73431"/>
                  </a:lnTo>
                  <a:lnTo>
                    <a:pt x="959101" y="59348"/>
                  </a:lnTo>
                  <a:lnTo>
                    <a:pt x="945805" y="41540"/>
                  </a:lnTo>
                  <a:lnTo>
                    <a:pt x="938394" y="21319"/>
                  </a:lnTo>
                  <a:lnTo>
                    <a:pt x="938796" y="0"/>
                  </a:lnTo>
                  <a:close/>
                </a:path>
              </a:pathLst>
            </a:custGeom>
            <a:solidFill>
              <a:srgbClr val="963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object 4">
            <a:extLst>
              <a:ext uri="{FF2B5EF4-FFF2-40B4-BE49-F238E27FC236}">
                <a16:creationId xmlns:a16="http://schemas.microsoft.com/office/drawing/2014/main" id="{55D49504-F424-E016-FA39-5537E1343682}"/>
              </a:ext>
            </a:extLst>
          </p:cNvPr>
          <p:cNvPicPr/>
          <p:nvPr/>
        </p:nvPicPr>
        <p:blipFill rotWithShape="1">
          <a:blip r:embed="rId3" cstate="print"/>
          <a:srcRect t="31233" r="4" b="5846"/>
          <a:stretch/>
        </p:blipFill>
        <p:spPr>
          <a:xfrm>
            <a:off x="6887874" y="-34515"/>
            <a:ext cx="5304126" cy="3173499"/>
          </a:xfrm>
          <a:custGeom>
            <a:avLst/>
            <a:gdLst/>
            <a:ahLst/>
            <a:cxnLst/>
            <a:rect l="l" t="t" r="r" b="b"/>
            <a:pathLst>
              <a:path w="5096871" h="3187173">
                <a:moveTo>
                  <a:pt x="76652" y="0"/>
                </a:moveTo>
                <a:lnTo>
                  <a:pt x="5020219" y="0"/>
                </a:lnTo>
                <a:cubicBezTo>
                  <a:pt x="5062553" y="0"/>
                  <a:pt x="5096871" y="34318"/>
                  <a:pt x="5096871" y="76652"/>
                </a:cubicBezTo>
                <a:lnTo>
                  <a:pt x="5096871" y="3110521"/>
                </a:lnTo>
                <a:cubicBezTo>
                  <a:pt x="5096871" y="3152855"/>
                  <a:pt x="5062553" y="3187173"/>
                  <a:pt x="5020219" y="3187173"/>
                </a:cubicBezTo>
                <a:lnTo>
                  <a:pt x="76652" y="3187173"/>
                </a:lnTo>
                <a:cubicBezTo>
                  <a:pt x="34318" y="3187173"/>
                  <a:pt x="0" y="3152855"/>
                  <a:pt x="0" y="3110521"/>
                </a:cubicBezTo>
                <a:lnTo>
                  <a:pt x="0" y="76652"/>
                </a:lnTo>
                <a:cubicBezTo>
                  <a:pt x="0" y="34318"/>
                  <a:pt x="34318" y="0"/>
                  <a:pt x="76652" y="0"/>
                </a:cubicBezTo>
                <a:close/>
              </a:path>
            </a:pathLst>
          </a:custGeom>
        </p:spPr>
      </p:pic>
      <p:pic>
        <p:nvPicPr>
          <p:cNvPr id="48" name="object 46">
            <a:extLst>
              <a:ext uri="{FF2B5EF4-FFF2-40B4-BE49-F238E27FC236}">
                <a16:creationId xmlns:a16="http://schemas.microsoft.com/office/drawing/2014/main" id="{7020301C-AED9-9C90-5811-5883720973E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79505" y="4612469"/>
            <a:ext cx="3385579" cy="16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3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object 2">
            <a:extLst>
              <a:ext uri="{FF2B5EF4-FFF2-40B4-BE49-F238E27FC236}">
                <a16:creationId xmlns:a16="http://schemas.microsoft.com/office/drawing/2014/main" id="{C844BC1D-E905-2F9B-30D6-91A4EB64BB1E}"/>
              </a:ext>
            </a:extLst>
          </p:cNvPr>
          <p:cNvGrpSpPr/>
          <p:nvPr/>
        </p:nvGrpSpPr>
        <p:grpSpPr>
          <a:xfrm>
            <a:off x="0" y="17001"/>
            <a:ext cx="12192000" cy="6840999"/>
            <a:chOff x="0" y="0"/>
            <a:chExt cx="10692003" cy="7560005"/>
          </a:xfrm>
        </p:grpSpPr>
        <p:pic>
          <p:nvPicPr>
            <p:cNvPr id="20" name="object 3">
              <a:extLst>
                <a:ext uri="{FF2B5EF4-FFF2-40B4-BE49-F238E27FC236}">
                  <a16:creationId xmlns:a16="http://schemas.microsoft.com/office/drawing/2014/main" id="{8FB1BD1B-62B9-E513-C82B-203E659A0CF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003" cy="7560005"/>
            </a:xfrm>
            <a:prstGeom prst="rect">
              <a:avLst/>
            </a:prstGeom>
          </p:spPr>
        </p:pic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814CC3D4-00AB-3EA9-9DC9-BAD1F5F2CA5B}"/>
                </a:ext>
              </a:extLst>
            </p:cNvPr>
            <p:cNvPicPr/>
            <p:nvPr/>
          </p:nvPicPr>
          <p:blipFill>
            <a:blip r:embed="rId3" cstate="print">
              <a:alphaModFix amt="85000"/>
            </a:blip>
            <a:stretch>
              <a:fillRect/>
            </a:stretch>
          </p:blipFill>
          <p:spPr>
            <a:xfrm>
              <a:off x="0" y="3505"/>
              <a:ext cx="10692003" cy="7556500"/>
            </a:xfrm>
            <a:prstGeom prst="rect">
              <a:avLst/>
            </a:prstGeom>
          </p:spPr>
        </p:pic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60A895-4E8F-3C9B-C972-36BE8935F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320" y="1028383"/>
            <a:ext cx="5007894" cy="662007"/>
          </a:xfrm>
        </p:spPr>
        <p:txBody>
          <a:bodyPr/>
          <a:lstStyle/>
          <a:p>
            <a:r>
              <a:rPr lang="es-CO" b="1" dirty="0"/>
              <a:t>Villa Clara UGQ 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0C98E734-08F5-47DE-52B0-BE4ECAA65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439" y="1852957"/>
            <a:ext cx="4908305" cy="3721225"/>
          </a:xfrm>
        </p:spPr>
        <p:txBody>
          <a:bodyPr>
            <a:normAutofit/>
          </a:bodyPr>
          <a:lstStyle/>
          <a:p>
            <a:r>
              <a:rPr lang="es-CO" sz="2400" b="1" dirty="0"/>
              <a:t>Origen: </a:t>
            </a:r>
            <a:r>
              <a:rPr lang="es-CO" sz="2400" dirty="0"/>
              <a:t>Chinchiná - Caldas</a:t>
            </a:r>
          </a:p>
          <a:p>
            <a:r>
              <a:rPr lang="es-CO" sz="2400" b="1" dirty="0"/>
              <a:t>Proceso: </a:t>
            </a:r>
            <a:r>
              <a:rPr lang="es-CO" sz="2400" dirty="0"/>
              <a:t>Lavado </a:t>
            </a:r>
          </a:p>
          <a:p>
            <a:r>
              <a:rPr lang="es-CO" sz="2400" b="1" dirty="0"/>
              <a:t>Variedad: </a:t>
            </a:r>
            <a:r>
              <a:rPr lang="es-CO" sz="2400" dirty="0"/>
              <a:t>Blend  </a:t>
            </a:r>
          </a:p>
          <a:p>
            <a:r>
              <a:rPr lang="es-CO" sz="2400" b="1" dirty="0"/>
              <a:t>Humedad: </a:t>
            </a:r>
            <a:r>
              <a:rPr lang="es-CO" sz="2400" dirty="0"/>
              <a:t>11,5% - 11,8% </a:t>
            </a:r>
          </a:p>
          <a:p>
            <a:r>
              <a:rPr lang="es-CO" sz="2400" b="1" dirty="0"/>
              <a:t>Altura: </a:t>
            </a:r>
            <a:r>
              <a:rPr lang="es-CO" sz="2400" dirty="0"/>
              <a:t>1,300 – 1,400 msnm </a:t>
            </a:r>
          </a:p>
          <a:p>
            <a:r>
              <a:rPr lang="es-CO" sz="2400" b="1" dirty="0"/>
              <a:t>Notas: </a:t>
            </a:r>
            <a:r>
              <a:rPr lang="es-CO" sz="2400" dirty="0"/>
              <a:t>Frutos amarillos, panela, caramelo, dulce, acidez alta 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A71F90-95A0-2D85-8779-94CA404AE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2810" y="2221855"/>
            <a:ext cx="4937760" cy="736282"/>
          </a:xfrm>
        </p:spPr>
        <p:txBody>
          <a:bodyPr/>
          <a:lstStyle/>
          <a:p>
            <a:r>
              <a:rPr lang="es-CO" b="1" dirty="0"/>
              <a:t>Villa Clara Supremo 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9EDB86-90CC-0174-F53F-C4D6B04B86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44214" y="2986434"/>
            <a:ext cx="4937760" cy="3378200"/>
          </a:xfrm>
        </p:spPr>
        <p:txBody>
          <a:bodyPr>
            <a:normAutofit/>
          </a:bodyPr>
          <a:lstStyle/>
          <a:p>
            <a:r>
              <a:rPr lang="es-CO" sz="2400" b="1" dirty="0"/>
              <a:t>Origen: </a:t>
            </a:r>
            <a:r>
              <a:rPr lang="es-CO" sz="2400" dirty="0"/>
              <a:t>Chinchiná - Caldas</a:t>
            </a:r>
          </a:p>
          <a:p>
            <a:r>
              <a:rPr lang="es-CO" sz="2400" b="1" dirty="0"/>
              <a:t>Proceso:</a:t>
            </a:r>
            <a:r>
              <a:rPr lang="es-CO" sz="2400" dirty="0"/>
              <a:t> Lavado   </a:t>
            </a:r>
          </a:p>
          <a:p>
            <a:r>
              <a:rPr lang="es-CO" sz="2400" b="1" dirty="0"/>
              <a:t>Variedad: </a:t>
            </a:r>
            <a:r>
              <a:rPr lang="es-CO" sz="2400" dirty="0"/>
              <a:t>Blend </a:t>
            </a:r>
          </a:p>
          <a:p>
            <a:r>
              <a:rPr lang="es-CO" sz="2400" b="1" dirty="0"/>
              <a:t>Humedad: </a:t>
            </a:r>
            <a:r>
              <a:rPr lang="es-CO" sz="2400" dirty="0"/>
              <a:t>11,5% - 11,8% </a:t>
            </a:r>
          </a:p>
          <a:p>
            <a:r>
              <a:rPr lang="es-CO" sz="2400" b="1" dirty="0"/>
              <a:t>Altura: </a:t>
            </a:r>
            <a:r>
              <a:rPr lang="es-CO" sz="2400" dirty="0"/>
              <a:t>1,300 – 1,400 msnm </a:t>
            </a:r>
          </a:p>
          <a:p>
            <a:r>
              <a:rPr lang="es-CO" sz="2400" b="1" dirty="0"/>
              <a:t>Notas: </a:t>
            </a:r>
            <a:r>
              <a:rPr lang="es-CO" sz="2400" dirty="0"/>
              <a:t>Chocolate, pimienta, vainilla, especiado, panela, perdurable en boca. </a:t>
            </a:r>
          </a:p>
        </p:txBody>
      </p:sp>
      <p:sp>
        <p:nvSpPr>
          <p:cNvPr id="8" name="AutoShape 2" descr="Pegar png | PNGEgg">
            <a:extLst>
              <a:ext uri="{FF2B5EF4-FFF2-40B4-BE49-F238E27FC236}">
                <a16:creationId xmlns:a16="http://schemas.microsoft.com/office/drawing/2014/main" id="{4800F712-5BFD-FD3B-2E01-6A5CEC17F9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1" name="Picture 6" descr="📍 Chincheta Redonda Emoji">
            <a:extLst>
              <a:ext uri="{FF2B5EF4-FFF2-40B4-BE49-F238E27FC236}">
                <a16:creationId xmlns:a16="http://schemas.microsoft.com/office/drawing/2014/main" id="{5E4B5EE5-C544-57E1-D3E5-13AE81A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48" y="1847119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umedad - Iconos gratis de clima">
            <a:extLst>
              <a:ext uri="{FF2B5EF4-FFF2-40B4-BE49-F238E27FC236}">
                <a16:creationId xmlns:a16="http://schemas.microsoft.com/office/drawing/2014/main" id="{37D9EA49-0604-324A-AFE2-A22F802AC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21" y="3185936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⛰️ Montaña Emoji">
            <a:extLst>
              <a:ext uri="{FF2B5EF4-FFF2-40B4-BE49-F238E27FC236}">
                <a16:creationId xmlns:a16="http://schemas.microsoft.com/office/drawing/2014/main" id="{2D56206F-9547-F73E-E436-61BC45896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84" y="3586715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ta del café - Iconos gratis de comida">
            <a:extLst>
              <a:ext uri="{FF2B5EF4-FFF2-40B4-BE49-F238E27FC236}">
                <a16:creationId xmlns:a16="http://schemas.microsoft.com/office/drawing/2014/main" id="{CF1880E7-744D-5CE4-AACD-C4B9ED43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737" y="2746707"/>
            <a:ext cx="425679" cy="42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☕ Bebida Caliente Emoji">
            <a:extLst>
              <a:ext uri="{FF2B5EF4-FFF2-40B4-BE49-F238E27FC236}">
                <a16:creationId xmlns:a16="http://schemas.microsoft.com/office/drawing/2014/main" id="{22CB8F3A-014E-A1FD-7E32-488352480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37" y="4421511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Planta del café - Iconos gratis de comida">
            <a:extLst>
              <a:ext uri="{FF2B5EF4-FFF2-40B4-BE49-F238E27FC236}">
                <a16:creationId xmlns:a16="http://schemas.microsoft.com/office/drawing/2014/main" id="{F00E525E-BFF1-2FBC-D2EA-749D04D5D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850" y="3872998"/>
            <a:ext cx="425679" cy="42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umedad - Iconos gratis de clima">
            <a:extLst>
              <a:ext uri="{FF2B5EF4-FFF2-40B4-BE49-F238E27FC236}">
                <a16:creationId xmlns:a16="http://schemas.microsoft.com/office/drawing/2014/main" id="{908AC589-7F23-7B2F-0BC5-6A33AFFEC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114" y="4298677"/>
            <a:ext cx="418235" cy="37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⛰️ Montaña Emoji">
            <a:extLst>
              <a:ext uri="{FF2B5EF4-FFF2-40B4-BE49-F238E27FC236}">
                <a16:creationId xmlns:a16="http://schemas.microsoft.com/office/drawing/2014/main" id="{55D25207-E166-8F1E-D065-78ADAAF8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490" y="4689351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☕ Bebida Caliente Emoji">
            <a:extLst>
              <a:ext uri="{FF2B5EF4-FFF2-40B4-BE49-F238E27FC236}">
                <a16:creationId xmlns:a16="http://schemas.microsoft.com/office/drawing/2014/main" id="{56B5A080-ACC4-5B3D-002D-5A3E8F4D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545" y="5574182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📍 Chincheta Redonda Emoji">
            <a:extLst>
              <a:ext uri="{FF2B5EF4-FFF2-40B4-BE49-F238E27FC236}">
                <a16:creationId xmlns:a16="http://schemas.microsoft.com/office/drawing/2014/main" id="{9750ADD6-7D8F-33B0-43E3-E6E6CA59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997" y="2974575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ject 12">
            <a:extLst>
              <a:ext uri="{FF2B5EF4-FFF2-40B4-BE49-F238E27FC236}">
                <a16:creationId xmlns:a16="http://schemas.microsoft.com/office/drawing/2014/main" id="{D884FC14-9E3A-2DFF-729D-241D2B11481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8582" y="5678343"/>
            <a:ext cx="1577714" cy="986106"/>
          </a:xfrm>
          <a:prstGeom prst="rect">
            <a:avLst/>
          </a:prstGeom>
        </p:spPr>
      </p:pic>
      <p:pic>
        <p:nvPicPr>
          <p:cNvPr id="25" name="object 52">
            <a:extLst>
              <a:ext uri="{FF2B5EF4-FFF2-40B4-BE49-F238E27FC236}">
                <a16:creationId xmlns:a16="http://schemas.microsoft.com/office/drawing/2014/main" id="{D321BB63-85DD-AFE0-AE82-AC63A210EA52}"/>
              </a:ext>
            </a:extLst>
          </p:cNvPr>
          <p:cNvPicPr/>
          <p:nvPr/>
        </p:nvPicPr>
        <p:blipFill>
          <a:blip r:embed="rId10" cstate="print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898" y="187203"/>
            <a:ext cx="1865878" cy="2608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249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5307F-EBF9-D1CE-4F7B-329EF6D6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883" y="5234260"/>
            <a:ext cx="4700153" cy="1325563"/>
          </a:xfrm>
        </p:spPr>
        <p:txBody>
          <a:bodyPr/>
          <a:lstStyle/>
          <a:p>
            <a:pPr algn="ctr"/>
            <a:r>
              <a:rPr lang="es-CO" b="1" dirty="0">
                <a:latin typeface="+mn-lt"/>
              </a:rPr>
              <a:t>REGIONALES PLUS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538645-8257-2815-0FC4-06D638D34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5295" y="2750848"/>
            <a:ext cx="4524941" cy="36762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O" b="1" dirty="0"/>
              <a:t>Regional </a:t>
            </a:r>
          </a:p>
          <a:p>
            <a:r>
              <a:rPr lang="es-CO" b="1" dirty="0"/>
              <a:t>Origen: </a:t>
            </a:r>
            <a:r>
              <a:rPr lang="es-CO" dirty="0"/>
              <a:t>Cauca </a:t>
            </a:r>
          </a:p>
          <a:p>
            <a:r>
              <a:rPr lang="es-CO" b="1" dirty="0"/>
              <a:t>Proceso: </a:t>
            </a:r>
            <a:r>
              <a:rPr lang="es-CO" dirty="0"/>
              <a:t>Lavado </a:t>
            </a:r>
          </a:p>
          <a:p>
            <a:r>
              <a:rPr lang="es-CO" b="1" dirty="0"/>
              <a:t>Humedad: </a:t>
            </a:r>
            <a:r>
              <a:rPr lang="es-CO" dirty="0"/>
              <a:t>11,5%-11,8%</a:t>
            </a:r>
          </a:p>
          <a:p>
            <a:r>
              <a:rPr lang="es-CO" b="1" dirty="0"/>
              <a:t>Altura: </a:t>
            </a:r>
            <a:r>
              <a:rPr lang="es-CO" dirty="0"/>
              <a:t>1,600-17000 msnm</a:t>
            </a:r>
          </a:p>
          <a:p>
            <a:r>
              <a:rPr lang="es-CO" b="1" dirty="0"/>
              <a:t>Notas: </a:t>
            </a:r>
            <a:r>
              <a:rPr lang="es-CO" dirty="0"/>
              <a:t>Frutos amarillos, caramelo, floral, ligeramente achocolatado, acidez media, residual perdurable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51788B-85FE-AF78-F391-4C8463DB5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1766" y="1018526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O" b="1" dirty="0"/>
              <a:t>Regional</a:t>
            </a:r>
            <a:r>
              <a:rPr lang="es-CO" dirty="0"/>
              <a:t> </a:t>
            </a:r>
          </a:p>
          <a:p>
            <a:r>
              <a:rPr lang="es-CO" b="1" dirty="0"/>
              <a:t>Origen: </a:t>
            </a:r>
            <a:r>
              <a:rPr lang="es-CO" dirty="0"/>
              <a:t>Tolima </a:t>
            </a:r>
          </a:p>
          <a:p>
            <a:r>
              <a:rPr lang="es-CO" b="1" dirty="0"/>
              <a:t>Proceso: </a:t>
            </a:r>
            <a:r>
              <a:rPr lang="es-CO" dirty="0"/>
              <a:t>Lavado </a:t>
            </a:r>
          </a:p>
          <a:p>
            <a:r>
              <a:rPr lang="es-CO" b="1" dirty="0"/>
              <a:t>Humedad: </a:t>
            </a:r>
            <a:r>
              <a:rPr lang="es-CO" dirty="0"/>
              <a:t>11,5%-11,8%</a:t>
            </a:r>
          </a:p>
          <a:p>
            <a:r>
              <a:rPr lang="es-CO" b="1" dirty="0"/>
              <a:t>Altura: </a:t>
            </a:r>
            <a:r>
              <a:rPr lang="es-CO" dirty="0"/>
              <a:t>1,600 msnm</a:t>
            </a:r>
          </a:p>
          <a:p>
            <a:r>
              <a:rPr lang="es-CO" b="1" dirty="0"/>
              <a:t>Notas: </a:t>
            </a:r>
            <a:r>
              <a:rPr lang="es-CO" dirty="0"/>
              <a:t>Floral, frutos amarillos, chocolate, aromático, acidez cítrica, ligeramente jugoso, perdurable en boca  </a:t>
            </a:r>
          </a:p>
        </p:txBody>
      </p:sp>
      <p:grpSp>
        <p:nvGrpSpPr>
          <p:cNvPr id="7" name="object 54">
            <a:extLst>
              <a:ext uri="{FF2B5EF4-FFF2-40B4-BE49-F238E27FC236}">
                <a16:creationId xmlns:a16="http://schemas.microsoft.com/office/drawing/2014/main" id="{2229F89F-2276-F09C-B5B4-692432E2AA21}"/>
              </a:ext>
            </a:extLst>
          </p:cNvPr>
          <p:cNvGrpSpPr/>
          <p:nvPr/>
        </p:nvGrpSpPr>
        <p:grpSpPr>
          <a:xfrm>
            <a:off x="21658" y="3687629"/>
            <a:ext cx="1744799" cy="3170371"/>
            <a:chOff x="0" y="6079976"/>
            <a:chExt cx="2122805" cy="4180204"/>
          </a:xfrm>
        </p:grpSpPr>
        <p:sp>
          <p:nvSpPr>
            <p:cNvPr id="8" name="object 55">
              <a:extLst>
                <a:ext uri="{FF2B5EF4-FFF2-40B4-BE49-F238E27FC236}">
                  <a16:creationId xmlns:a16="http://schemas.microsoft.com/office/drawing/2014/main" id="{819677A9-7CEF-C134-E08B-13C75E4E2CB3}"/>
                </a:ext>
              </a:extLst>
            </p:cNvPr>
            <p:cNvSpPr/>
            <p:nvPr/>
          </p:nvSpPr>
          <p:spPr>
            <a:xfrm>
              <a:off x="0" y="6079976"/>
              <a:ext cx="2122805" cy="4180204"/>
            </a:xfrm>
            <a:custGeom>
              <a:avLst/>
              <a:gdLst/>
              <a:ahLst/>
              <a:cxnLst/>
              <a:rect l="l" t="t" r="r" b="b"/>
              <a:pathLst>
                <a:path w="2122805" h="4180204">
                  <a:moveTo>
                    <a:pt x="0" y="0"/>
                  </a:moveTo>
                  <a:lnTo>
                    <a:pt x="0" y="4180023"/>
                  </a:lnTo>
                  <a:lnTo>
                    <a:pt x="2122473" y="4180023"/>
                  </a:lnTo>
                  <a:lnTo>
                    <a:pt x="2099088" y="4093235"/>
                  </a:lnTo>
                  <a:lnTo>
                    <a:pt x="2027182" y="3947940"/>
                  </a:lnTo>
                  <a:lnTo>
                    <a:pt x="1878676" y="3725489"/>
                  </a:lnTo>
                  <a:lnTo>
                    <a:pt x="1850230" y="3690396"/>
                  </a:lnTo>
                  <a:lnTo>
                    <a:pt x="1819187" y="3658137"/>
                  </a:lnTo>
                  <a:lnTo>
                    <a:pt x="1785737" y="3628502"/>
                  </a:lnTo>
                  <a:lnTo>
                    <a:pt x="1750067" y="3601281"/>
                  </a:lnTo>
                  <a:lnTo>
                    <a:pt x="1712366" y="3576265"/>
                  </a:lnTo>
                  <a:lnTo>
                    <a:pt x="1672822" y="3553243"/>
                  </a:lnTo>
                  <a:lnTo>
                    <a:pt x="1631624" y="3532006"/>
                  </a:lnTo>
                  <a:lnTo>
                    <a:pt x="1588960" y="3512343"/>
                  </a:lnTo>
                  <a:lnTo>
                    <a:pt x="1545017" y="3494045"/>
                  </a:lnTo>
                  <a:lnTo>
                    <a:pt x="1499985" y="3476903"/>
                  </a:lnTo>
                  <a:lnTo>
                    <a:pt x="1454052" y="3460706"/>
                  </a:lnTo>
                  <a:lnTo>
                    <a:pt x="1407406" y="3445244"/>
                  </a:lnTo>
                  <a:lnTo>
                    <a:pt x="1170076" y="3371623"/>
                  </a:lnTo>
                  <a:lnTo>
                    <a:pt x="1123108" y="3356167"/>
                  </a:lnTo>
                  <a:lnTo>
                    <a:pt x="1076745" y="3339978"/>
                  </a:lnTo>
                  <a:lnTo>
                    <a:pt x="1031177" y="3322845"/>
                  </a:lnTo>
                  <a:lnTo>
                    <a:pt x="986590" y="3304560"/>
                  </a:lnTo>
                  <a:lnTo>
                    <a:pt x="942679" y="3284542"/>
                  </a:lnTo>
                  <a:lnTo>
                    <a:pt x="899969" y="3262796"/>
                  </a:lnTo>
                  <a:lnTo>
                    <a:pt x="858488" y="3239387"/>
                  </a:lnTo>
                  <a:lnTo>
                    <a:pt x="818266" y="3214378"/>
                  </a:lnTo>
                  <a:lnTo>
                    <a:pt x="779329" y="3187835"/>
                  </a:lnTo>
                  <a:lnTo>
                    <a:pt x="741707" y="3159822"/>
                  </a:lnTo>
                  <a:lnTo>
                    <a:pt x="705426" y="3130403"/>
                  </a:lnTo>
                  <a:lnTo>
                    <a:pt x="670515" y="3099643"/>
                  </a:lnTo>
                  <a:lnTo>
                    <a:pt x="637003" y="3067606"/>
                  </a:lnTo>
                  <a:lnTo>
                    <a:pt x="604917" y="3034357"/>
                  </a:lnTo>
                  <a:lnTo>
                    <a:pt x="574286" y="2999960"/>
                  </a:lnTo>
                  <a:lnTo>
                    <a:pt x="545137" y="2964480"/>
                  </a:lnTo>
                  <a:lnTo>
                    <a:pt x="517498" y="2927981"/>
                  </a:lnTo>
                  <a:lnTo>
                    <a:pt x="491399" y="2890527"/>
                  </a:lnTo>
                  <a:lnTo>
                    <a:pt x="466866" y="2852184"/>
                  </a:lnTo>
                  <a:lnTo>
                    <a:pt x="443928" y="2813015"/>
                  </a:lnTo>
                  <a:lnTo>
                    <a:pt x="422614" y="2773084"/>
                  </a:lnTo>
                  <a:lnTo>
                    <a:pt x="402950" y="2732458"/>
                  </a:lnTo>
                  <a:lnTo>
                    <a:pt x="384966" y="2691199"/>
                  </a:lnTo>
                  <a:lnTo>
                    <a:pt x="368689" y="2649372"/>
                  </a:lnTo>
                  <a:lnTo>
                    <a:pt x="354147" y="2607043"/>
                  </a:lnTo>
                  <a:lnTo>
                    <a:pt x="341369" y="2564274"/>
                  </a:lnTo>
                  <a:lnTo>
                    <a:pt x="330383" y="2521132"/>
                  </a:lnTo>
                  <a:lnTo>
                    <a:pt x="321216" y="2477679"/>
                  </a:lnTo>
                  <a:lnTo>
                    <a:pt x="313897" y="2433981"/>
                  </a:lnTo>
                  <a:lnTo>
                    <a:pt x="308454" y="2390103"/>
                  </a:lnTo>
                  <a:lnTo>
                    <a:pt x="304916" y="2346107"/>
                  </a:lnTo>
                  <a:lnTo>
                    <a:pt x="303309" y="2302060"/>
                  </a:lnTo>
                  <a:lnTo>
                    <a:pt x="303663" y="2258026"/>
                  </a:lnTo>
                  <a:lnTo>
                    <a:pt x="306004" y="2214068"/>
                  </a:lnTo>
                  <a:lnTo>
                    <a:pt x="310363" y="2170252"/>
                  </a:lnTo>
                  <a:lnTo>
                    <a:pt x="316766" y="2126642"/>
                  </a:lnTo>
                  <a:lnTo>
                    <a:pt x="325241" y="2083302"/>
                  </a:lnTo>
                  <a:lnTo>
                    <a:pt x="335818" y="2040297"/>
                  </a:lnTo>
                  <a:lnTo>
                    <a:pt x="348523" y="1997691"/>
                  </a:lnTo>
                  <a:lnTo>
                    <a:pt x="363385" y="1955549"/>
                  </a:lnTo>
                  <a:lnTo>
                    <a:pt x="380432" y="1913935"/>
                  </a:lnTo>
                  <a:lnTo>
                    <a:pt x="400352" y="1870999"/>
                  </a:lnTo>
                  <a:lnTo>
                    <a:pt x="422027" y="1828375"/>
                  </a:lnTo>
                  <a:lnTo>
                    <a:pt x="445121" y="1786010"/>
                  </a:lnTo>
                  <a:lnTo>
                    <a:pt x="469298" y="1743856"/>
                  </a:lnTo>
                  <a:lnTo>
                    <a:pt x="494219" y="1701861"/>
                  </a:lnTo>
                  <a:lnTo>
                    <a:pt x="544950" y="1618147"/>
                  </a:lnTo>
                  <a:lnTo>
                    <a:pt x="570086" y="1576327"/>
                  </a:lnTo>
                  <a:lnTo>
                    <a:pt x="594620" y="1534464"/>
                  </a:lnTo>
                  <a:lnTo>
                    <a:pt x="618215" y="1492508"/>
                  </a:lnTo>
                  <a:lnTo>
                    <a:pt x="640535" y="1450408"/>
                  </a:lnTo>
                  <a:lnTo>
                    <a:pt x="661243" y="1408114"/>
                  </a:lnTo>
                  <a:lnTo>
                    <a:pt x="680002" y="1365575"/>
                  </a:lnTo>
                  <a:lnTo>
                    <a:pt x="696475" y="1322740"/>
                  </a:lnTo>
                  <a:lnTo>
                    <a:pt x="710325" y="1279560"/>
                  </a:lnTo>
                  <a:lnTo>
                    <a:pt x="721216" y="1235982"/>
                  </a:lnTo>
                  <a:lnTo>
                    <a:pt x="728810" y="1191958"/>
                  </a:lnTo>
                  <a:lnTo>
                    <a:pt x="732772" y="1147436"/>
                  </a:lnTo>
                  <a:lnTo>
                    <a:pt x="732764" y="1102367"/>
                  </a:lnTo>
                  <a:lnTo>
                    <a:pt x="728450" y="1056698"/>
                  </a:lnTo>
                  <a:lnTo>
                    <a:pt x="720635" y="1015327"/>
                  </a:lnTo>
                  <a:lnTo>
                    <a:pt x="709360" y="975055"/>
                  </a:lnTo>
                  <a:lnTo>
                    <a:pt x="694874" y="935810"/>
                  </a:lnTo>
                  <a:lnTo>
                    <a:pt x="677426" y="897517"/>
                  </a:lnTo>
                  <a:lnTo>
                    <a:pt x="657264" y="860101"/>
                  </a:lnTo>
                  <a:lnTo>
                    <a:pt x="634637" y="823490"/>
                  </a:lnTo>
                  <a:lnTo>
                    <a:pt x="609794" y="787610"/>
                  </a:lnTo>
                  <a:lnTo>
                    <a:pt x="582983" y="752386"/>
                  </a:lnTo>
                  <a:lnTo>
                    <a:pt x="554454" y="717744"/>
                  </a:lnTo>
                  <a:lnTo>
                    <a:pt x="524455" y="683611"/>
                  </a:lnTo>
                  <a:lnTo>
                    <a:pt x="493235" y="649912"/>
                  </a:lnTo>
                  <a:lnTo>
                    <a:pt x="461043" y="616575"/>
                  </a:lnTo>
                  <a:lnTo>
                    <a:pt x="428127" y="583524"/>
                  </a:lnTo>
                  <a:lnTo>
                    <a:pt x="394736" y="550687"/>
                  </a:lnTo>
                  <a:lnTo>
                    <a:pt x="294203" y="452713"/>
                  </a:lnTo>
                  <a:lnTo>
                    <a:pt x="261400" y="419989"/>
                  </a:lnTo>
                  <a:lnTo>
                    <a:pt x="229367" y="387108"/>
                  </a:lnTo>
                  <a:lnTo>
                    <a:pt x="198352" y="353997"/>
                  </a:lnTo>
                  <a:lnTo>
                    <a:pt x="168603" y="320581"/>
                  </a:lnTo>
                  <a:lnTo>
                    <a:pt x="140369" y="286787"/>
                  </a:lnTo>
                  <a:lnTo>
                    <a:pt x="113900" y="252542"/>
                  </a:lnTo>
                  <a:lnTo>
                    <a:pt x="89443" y="217770"/>
                  </a:lnTo>
                  <a:lnTo>
                    <a:pt x="67248" y="182398"/>
                  </a:lnTo>
                  <a:lnTo>
                    <a:pt x="47564" y="146353"/>
                  </a:lnTo>
                  <a:lnTo>
                    <a:pt x="30638" y="109560"/>
                  </a:lnTo>
                  <a:lnTo>
                    <a:pt x="16721" y="71945"/>
                  </a:lnTo>
                  <a:lnTo>
                    <a:pt x="6060" y="334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6">
              <a:extLst>
                <a:ext uri="{FF2B5EF4-FFF2-40B4-BE49-F238E27FC236}">
                  <a16:creationId xmlns:a16="http://schemas.microsoft.com/office/drawing/2014/main" id="{B8EB3159-DB23-E54D-A706-167F4F0A3EF1}"/>
                </a:ext>
              </a:extLst>
            </p:cNvPr>
            <p:cNvSpPr/>
            <p:nvPr/>
          </p:nvSpPr>
          <p:spPr>
            <a:xfrm>
              <a:off x="679132" y="8993136"/>
              <a:ext cx="1040765" cy="944244"/>
            </a:xfrm>
            <a:custGeom>
              <a:avLst/>
              <a:gdLst/>
              <a:ahLst/>
              <a:cxnLst/>
              <a:rect l="l" t="t" r="r" b="b"/>
              <a:pathLst>
                <a:path w="1040765" h="944245">
                  <a:moveTo>
                    <a:pt x="818730" y="155587"/>
                  </a:moveTo>
                  <a:lnTo>
                    <a:pt x="793076" y="115163"/>
                  </a:lnTo>
                  <a:lnTo>
                    <a:pt x="748703" y="108661"/>
                  </a:lnTo>
                  <a:lnTo>
                    <a:pt x="726909" y="111671"/>
                  </a:lnTo>
                  <a:lnTo>
                    <a:pt x="680593" y="125666"/>
                  </a:lnTo>
                  <a:lnTo>
                    <a:pt x="635965" y="147777"/>
                  </a:lnTo>
                  <a:lnTo>
                    <a:pt x="593826" y="175856"/>
                  </a:lnTo>
                  <a:lnTo>
                    <a:pt x="555002" y="207721"/>
                  </a:lnTo>
                  <a:lnTo>
                    <a:pt x="526300" y="235419"/>
                  </a:lnTo>
                  <a:lnTo>
                    <a:pt x="503516" y="196837"/>
                  </a:lnTo>
                  <a:lnTo>
                    <a:pt x="475830" y="157226"/>
                  </a:lnTo>
                  <a:lnTo>
                    <a:pt x="445300" y="119824"/>
                  </a:lnTo>
                  <a:lnTo>
                    <a:pt x="412191" y="84924"/>
                  </a:lnTo>
                  <a:lnTo>
                    <a:pt x="376796" y="52832"/>
                  </a:lnTo>
                  <a:lnTo>
                    <a:pt x="335267" y="24523"/>
                  </a:lnTo>
                  <a:lnTo>
                    <a:pt x="289839" y="6438"/>
                  </a:lnTo>
                  <a:lnTo>
                    <a:pt x="241642" y="0"/>
                  </a:lnTo>
                  <a:lnTo>
                    <a:pt x="191808" y="6642"/>
                  </a:lnTo>
                  <a:lnTo>
                    <a:pt x="172720" y="12611"/>
                  </a:lnTo>
                  <a:lnTo>
                    <a:pt x="154063" y="19812"/>
                  </a:lnTo>
                  <a:lnTo>
                    <a:pt x="135788" y="27940"/>
                  </a:lnTo>
                  <a:lnTo>
                    <a:pt x="117792" y="36690"/>
                  </a:lnTo>
                  <a:lnTo>
                    <a:pt x="106006" y="42024"/>
                  </a:lnTo>
                  <a:lnTo>
                    <a:pt x="89738" y="50380"/>
                  </a:lnTo>
                  <a:lnTo>
                    <a:pt x="76479" y="60845"/>
                  </a:lnTo>
                  <a:lnTo>
                    <a:pt x="73698" y="72517"/>
                  </a:lnTo>
                  <a:lnTo>
                    <a:pt x="74041" y="73329"/>
                  </a:lnTo>
                  <a:lnTo>
                    <a:pt x="75184" y="74587"/>
                  </a:lnTo>
                  <a:lnTo>
                    <a:pt x="96558" y="74472"/>
                  </a:lnTo>
                  <a:lnTo>
                    <a:pt x="129844" y="78041"/>
                  </a:lnTo>
                  <a:lnTo>
                    <a:pt x="190868" y="104584"/>
                  </a:lnTo>
                  <a:lnTo>
                    <a:pt x="236486" y="145961"/>
                  </a:lnTo>
                  <a:lnTo>
                    <a:pt x="270167" y="191376"/>
                  </a:lnTo>
                  <a:lnTo>
                    <a:pt x="308737" y="255409"/>
                  </a:lnTo>
                  <a:lnTo>
                    <a:pt x="332117" y="297103"/>
                  </a:lnTo>
                  <a:lnTo>
                    <a:pt x="357555" y="337324"/>
                  </a:lnTo>
                  <a:lnTo>
                    <a:pt x="387019" y="373037"/>
                  </a:lnTo>
                  <a:lnTo>
                    <a:pt x="409155" y="390639"/>
                  </a:lnTo>
                  <a:lnTo>
                    <a:pt x="402488" y="401688"/>
                  </a:lnTo>
                  <a:lnTo>
                    <a:pt x="389394" y="426339"/>
                  </a:lnTo>
                  <a:lnTo>
                    <a:pt x="378955" y="416661"/>
                  </a:lnTo>
                  <a:lnTo>
                    <a:pt x="357416" y="391096"/>
                  </a:lnTo>
                  <a:lnTo>
                    <a:pt x="337502" y="364210"/>
                  </a:lnTo>
                  <a:lnTo>
                    <a:pt x="201091" y="175336"/>
                  </a:lnTo>
                  <a:lnTo>
                    <a:pt x="184200" y="154089"/>
                  </a:lnTo>
                  <a:lnTo>
                    <a:pt x="143916" y="120408"/>
                  </a:lnTo>
                  <a:lnTo>
                    <a:pt x="106743" y="103873"/>
                  </a:lnTo>
                  <a:lnTo>
                    <a:pt x="78460" y="98818"/>
                  </a:lnTo>
                  <a:lnTo>
                    <a:pt x="52336" y="105435"/>
                  </a:lnTo>
                  <a:lnTo>
                    <a:pt x="20243" y="140385"/>
                  </a:lnTo>
                  <a:lnTo>
                    <a:pt x="3771" y="180898"/>
                  </a:lnTo>
                  <a:lnTo>
                    <a:pt x="0" y="240741"/>
                  </a:lnTo>
                  <a:lnTo>
                    <a:pt x="4254" y="278333"/>
                  </a:lnTo>
                  <a:lnTo>
                    <a:pt x="22885" y="351624"/>
                  </a:lnTo>
                  <a:lnTo>
                    <a:pt x="39674" y="397929"/>
                  </a:lnTo>
                  <a:lnTo>
                    <a:pt x="59817" y="442861"/>
                  </a:lnTo>
                  <a:lnTo>
                    <a:pt x="83934" y="485597"/>
                  </a:lnTo>
                  <a:lnTo>
                    <a:pt x="112649" y="525360"/>
                  </a:lnTo>
                  <a:lnTo>
                    <a:pt x="146532" y="561149"/>
                  </a:lnTo>
                  <a:lnTo>
                    <a:pt x="185318" y="591489"/>
                  </a:lnTo>
                  <a:lnTo>
                    <a:pt x="228333" y="614895"/>
                  </a:lnTo>
                  <a:lnTo>
                    <a:pt x="274891" y="629869"/>
                  </a:lnTo>
                  <a:lnTo>
                    <a:pt x="323888" y="634682"/>
                  </a:lnTo>
                  <a:lnTo>
                    <a:pt x="349427" y="631456"/>
                  </a:lnTo>
                  <a:lnTo>
                    <a:pt x="352704" y="655739"/>
                  </a:lnTo>
                  <a:lnTo>
                    <a:pt x="378612" y="725487"/>
                  </a:lnTo>
                  <a:lnTo>
                    <a:pt x="410057" y="773074"/>
                  </a:lnTo>
                  <a:lnTo>
                    <a:pt x="435470" y="802627"/>
                  </a:lnTo>
                  <a:lnTo>
                    <a:pt x="461124" y="829665"/>
                  </a:lnTo>
                  <a:lnTo>
                    <a:pt x="474103" y="843686"/>
                  </a:lnTo>
                  <a:lnTo>
                    <a:pt x="487692" y="856856"/>
                  </a:lnTo>
                  <a:lnTo>
                    <a:pt x="501700" y="867321"/>
                  </a:lnTo>
                  <a:lnTo>
                    <a:pt x="518261" y="869530"/>
                  </a:lnTo>
                  <a:lnTo>
                    <a:pt x="535838" y="861555"/>
                  </a:lnTo>
                  <a:lnTo>
                    <a:pt x="579158" y="818896"/>
                  </a:lnTo>
                  <a:lnTo>
                    <a:pt x="606348" y="773353"/>
                  </a:lnTo>
                  <a:lnTo>
                    <a:pt x="619556" y="753491"/>
                  </a:lnTo>
                  <a:lnTo>
                    <a:pt x="649020" y="714514"/>
                  </a:lnTo>
                  <a:lnTo>
                    <a:pt x="674484" y="676478"/>
                  </a:lnTo>
                  <a:lnTo>
                    <a:pt x="695947" y="636422"/>
                  </a:lnTo>
                  <a:lnTo>
                    <a:pt x="713435" y="591388"/>
                  </a:lnTo>
                  <a:lnTo>
                    <a:pt x="725538" y="550773"/>
                  </a:lnTo>
                  <a:lnTo>
                    <a:pt x="736333" y="509803"/>
                  </a:lnTo>
                  <a:lnTo>
                    <a:pt x="746213" y="468579"/>
                  </a:lnTo>
                  <a:lnTo>
                    <a:pt x="777455" y="329361"/>
                  </a:lnTo>
                  <a:lnTo>
                    <a:pt x="788797" y="280517"/>
                  </a:lnTo>
                  <a:lnTo>
                    <a:pt x="800874" y="231851"/>
                  </a:lnTo>
                  <a:lnTo>
                    <a:pt x="814057" y="183451"/>
                  </a:lnTo>
                  <a:lnTo>
                    <a:pt x="817435" y="169456"/>
                  </a:lnTo>
                  <a:lnTo>
                    <a:pt x="818730" y="155587"/>
                  </a:lnTo>
                  <a:close/>
                </a:path>
                <a:path w="1040765" h="944245">
                  <a:moveTo>
                    <a:pt x="1040726" y="469265"/>
                  </a:moveTo>
                  <a:lnTo>
                    <a:pt x="1038428" y="418871"/>
                  </a:lnTo>
                  <a:lnTo>
                    <a:pt x="1030947" y="368731"/>
                  </a:lnTo>
                  <a:lnTo>
                    <a:pt x="1018476" y="319735"/>
                  </a:lnTo>
                  <a:lnTo>
                    <a:pt x="1001217" y="272707"/>
                  </a:lnTo>
                  <a:lnTo>
                    <a:pt x="979360" y="228511"/>
                  </a:lnTo>
                  <a:lnTo>
                    <a:pt x="939469" y="188379"/>
                  </a:lnTo>
                  <a:lnTo>
                    <a:pt x="912355" y="182016"/>
                  </a:lnTo>
                  <a:lnTo>
                    <a:pt x="880948" y="188899"/>
                  </a:lnTo>
                  <a:lnTo>
                    <a:pt x="856437" y="218782"/>
                  </a:lnTo>
                  <a:lnTo>
                    <a:pt x="845515" y="265379"/>
                  </a:lnTo>
                  <a:lnTo>
                    <a:pt x="835380" y="312166"/>
                  </a:lnTo>
                  <a:lnTo>
                    <a:pt x="815949" y="405955"/>
                  </a:lnTo>
                  <a:lnTo>
                    <a:pt x="805878" y="452742"/>
                  </a:lnTo>
                  <a:lnTo>
                    <a:pt x="795045" y="499325"/>
                  </a:lnTo>
                  <a:lnTo>
                    <a:pt x="783069" y="545592"/>
                  </a:lnTo>
                  <a:lnTo>
                    <a:pt x="769556" y="591464"/>
                  </a:lnTo>
                  <a:lnTo>
                    <a:pt x="752157" y="641121"/>
                  </a:lnTo>
                  <a:lnTo>
                    <a:pt x="731443" y="689483"/>
                  </a:lnTo>
                  <a:lnTo>
                    <a:pt x="707186" y="736142"/>
                  </a:lnTo>
                  <a:lnTo>
                    <a:pt x="679145" y="780656"/>
                  </a:lnTo>
                  <a:lnTo>
                    <a:pt x="637451" y="833780"/>
                  </a:lnTo>
                  <a:lnTo>
                    <a:pt x="589470" y="881570"/>
                  </a:lnTo>
                  <a:lnTo>
                    <a:pt x="584365" y="888784"/>
                  </a:lnTo>
                  <a:lnTo>
                    <a:pt x="635127" y="934161"/>
                  </a:lnTo>
                  <a:lnTo>
                    <a:pt x="679030" y="944194"/>
                  </a:lnTo>
                  <a:lnTo>
                    <a:pt x="722680" y="943216"/>
                  </a:lnTo>
                  <a:lnTo>
                    <a:pt x="765352" y="932573"/>
                  </a:lnTo>
                  <a:lnTo>
                    <a:pt x="806348" y="913638"/>
                  </a:lnTo>
                  <a:lnTo>
                    <a:pt x="844969" y="887780"/>
                  </a:lnTo>
                  <a:lnTo>
                    <a:pt x="880503" y="856373"/>
                  </a:lnTo>
                  <a:lnTo>
                    <a:pt x="912266" y="820788"/>
                  </a:lnTo>
                  <a:lnTo>
                    <a:pt x="939533" y="782370"/>
                  </a:lnTo>
                  <a:lnTo>
                    <a:pt x="961618" y="742505"/>
                  </a:lnTo>
                  <a:lnTo>
                    <a:pt x="981506" y="699897"/>
                  </a:lnTo>
                  <a:lnTo>
                    <a:pt x="999934" y="656640"/>
                  </a:lnTo>
                  <a:lnTo>
                    <a:pt x="1016063" y="612571"/>
                  </a:lnTo>
                  <a:lnTo>
                    <a:pt x="1029004" y="567486"/>
                  </a:lnTo>
                  <a:lnTo>
                    <a:pt x="1037653" y="519087"/>
                  </a:lnTo>
                  <a:lnTo>
                    <a:pt x="1040726" y="469265"/>
                  </a:lnTo>
                  <a:close/>
                </a:path>
              </a:pathLst>
            </a:custGeom>
            <a:solidFill>
              <a:srgbClr val="A4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Picture 6" descr="📍 Chincheta Redonda Emoji">
            <a:extLst>
              <a:ext uri="{FF2B5EF4-FFF2-40B4-BE49-F238E27FC236}">
                <a16:creationId xmlns:a16="http://schemas.microsoft.com/office/drawing/2014/main" id="{82C84E76-F31C-99F9-7BA8-DB4FF5978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5" y="3231189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📍 Chincheta Redonda Emoji">
            <a:extLst>
              <a:ext uri="{FF2B5EF4-FFF2-40B4-BE49-F238E27FC236}">
                <a16:creationId xmlns:a16="http://schemas.microsoft.com/office/drawing/2014/main" id="{381FB1FB-3248-1D15-1E3C-FA38FA71B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205" y="1392234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umedad - Iconos gratis de clima">
            <a:extLst>
              <a:ext uri="{FF2B5EF4-FFF2-40B4-BE49-F238E27FC236}">
                <a16:creationId xmlns:a16="http://schemas.microsoft.com/office/drawing/2014/main" id="{64278E1E-30B8-A6BC-EA18-6F9BF4211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42" y="4028263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umedad - Iconos gratis de clima">
            <a:extLst>
              <a:ext uri="{FF2B5EF4-FFF2-40B4-BE49-F238E27FC236}">
                <a16:creationId xmlns:a16="http://schemas.microsoft.com/office/drawing/2014/main" id="{7C6FC9E4-7AA8-4586-6CCB-3C26781F9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366" y="2249838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⛰️ Montaña Emoji">
            <a:extLst>
              <a:ext uri="{FF2B5EF4-FFF2-40B4-BE49-F238E27FC236}">
                <a16:creationId xmlns:a16="http://schemas.microsoft.com/office/drawing/2014/main" id="{3CD5A716-0A70-083E-C114-D6EF6A310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96" y="4464007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⛰️ Montaña Emoji">
            <a:extLst>
              <a:ext uri="{FF2B5EF4-FFF2-40B4-BE49-F238E27FC236}">
                <a16:creationId xmlns:a16="http://schemas.microsoft.com/office/drawing/2014/main" id="{338CB4DC-910D-D72C-DA5E-E69BD6ED1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281" y="2668073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☕ Bebida Caliente Emoji">
            <a:extLst>
              <a:ext uri="{FF2B5EF4-FFF2-40B4-BE49-F238E27FC236}">
                <a16:creationId xmlns:a16="http://schemas.microsoft.com/office/drawing/2014/main" id="{71E2ACEA-A6E0-6AA7-3F18-F2C062196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22" y="5829860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☕ Bebida Caliente Emoji">
            <a:extLst>
              <a:ext uri="{FF2B5EF4-FFF2-40B4-BE49-F238E27FC236}">
                <a16:creationId xmlns:a16="http://schemas.microsoft.com/office/drawing/2014/main" id="{106A3D76-6DDA-10AC-84EF-8C22D4113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281" y="4095953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E650DA-484A-B946-84D4-35FA4C80A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58" y="330187"/>
            <a:ext cx="2504942" cy="18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37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202521-EC00-7BEE-E51F-0E22BC323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3615" y="710549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 b="1" dirty="0"/>
              <a:t>Gaitania </a:t>
            </a:r>
          </a:p>
          <a:p>
            <a:r>
              <a:rPr lang="es-CO" sz="2400" b="1" dirty="0"/>
              <a:t>Origen: </a:t>
            </a:r>
            <a:r>
              <a:rPr lang="es-CO" sz="2400" dirty="0"/>
              <a:t>Gaitania - Tolima </a:t>
            </a:r>
          </a:p>
          <a:p>
            <a:r>
              <a:rPr lang="es-CO" sz="2400" b="1" dirty="0"/>
              <a:t>Proceso: </a:t>
            </a:r>
            <a:r>
              <a:rPr lang="es-CO" sz="2400" dirty="0"/>
              <a:t>Lavado </a:t>
            </a:r>
          </a:p>
          <a:p>
            <a:r>
              <a:rPr lang="es-CO" sz="2400" b="1" dirty="0"/>
              <a:t>Variedad: </a:t>
            </a:r>
            <a:r>
              <a:rPr lang="es-CO" sz="2400" dirty="0"/>
              <a:t>Blend </a:t>
            </a:r>
          </a:p>
          <a:p>
            <a:r>
              <a:rPr lang="es-CO" sz="2400" b="1" dirty="0"/>
              <a:t>Humedad: </a:t>
            </a:r>
            <a:r>
              <a:rPr lang="es-CO" sz="2400" dirty="0"/>
              <a:t>11,5%-11,8%</a:t>
            </a:r>
          </a:p>
          <a:p>
            <a:r>
              <a:rPr lang="es-CO" sz="2400" b="1" dirty="0"/>
              <a:t>Altura: </a:t>
            </a:r>
            <a:r>
              <a:rPr lang="es-CO" sz="2400" dirty="0"/>
              <a:t>1,600 msnm </a:t>
            </a:r>
          </a:p>
          <a:p>
            <a:r>
              <a:rPr lang="es-CO" sz="2400" b="1" dirty="0"/>
              <a:t>Notas: </a:t>
            </a:r>
            <a:r>
              <a:rPr lang="es-CO" sz="2400" dirty="0"/>
              <a:t>Frutos amarillos, miel, dulce, cuerpo medio alto, balanceado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1B999A-1C5F-CCFD-E55C-00D66BE27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6055" y="231821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 b="1" dirty="0"/>
              <a:t>Geisha</a:t>
            </a:r>
            <a:r>
              <a:rPr lang="es-CO" sz="2400" dirty="0"/>
              <a:t> </a:t>
            </a:r>
          </a:p>
          <a:p>
            <a:r>
              <a:rPr lang="es-CO" sz="2400" b="1" dirty="0"/>
              <a:t>Origen: </a:t>
            </a:r>
            <a:r>
              <a:rPr lang="es-CO" sz="2400" dirty="0"/>
              <a:t>Planadas - Tolima </a:t>
            </a:r>
          </a:p>
          <a:p>
            <a:r>
              <a:rPr lang="es-CO" sz="2400" b="1" dirty="0"/>
              <a:t>Proceso: </a:t>
            </a:r>
            <a:r>
              <a:rPr lang="es-CO" sz="2400" dirty="0"/>
              <a:t>Lavado </a:t>
            </a:r>
          </a:p>
          <a:p>
            <a:r>
              <a:rPr lang="es-CO" sz="2400" b="1" dirty="0"/>
              <a:t>Humedad: </a:t>
            </a:r>
            <a:r>
              <a:rPr lang="es-CO" sz="2400" dirty="0"/>
              <a:t>11,5%-11,8%</a:t>
            </a:r>
          </a:p>
          <a:p>
            <a:r>
              <a:rPr lang="es-CO" sz="2400" b="1" dirty="0"/>
              <a:t>Altura: </a:t>
            </a:r>
            <a:r>
              <a:rPr lang="es-CO" sz="2400" dirty="0"/>
              <a:t>1,600 msnm</a:t>
            </a:r>
          </a:p>
          <a:p>
            <a:r>
              <a:rPr lang="es-CO" sz="2400" b="1" dirty="0"/>
              <a:t>Notas: </a:t>
            </a:r>
            <a:r>
              <a:rPr lang="es-CO" sz="2400" dirty="0"/>
              <a:t>Limoncillo, rosas, citronela, Frutos amarillos, toronjil, acidez media, balanceado </a:t>
            </a:r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C4D3E00F-65AF-DB9C-E703-5BB191E667D7}"/>
              </a:ext>
            </a:extLst>
          </p:cNvPr>
          <p:cNvGrpSpPr/>
          <p:nvPr/>
        </p:nvGrpSpPr>
        <p:grpSpPr>
          <a:xfrm>
            <a:off x="6551061" y="-2420"/>
            <a:ext cx="5735782" cy="4641273"/>
            <a:chOff x="3838068" y="0"/>
            <a:chExt cx="6854190" cy="457708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845F803C-89A3-A116-C20E-A3B4C21162F1}"/>
                </a:ext>
              </a:extLst>
            </p:cNvPr>
            <p:cNvSpPr/>
            <p:nvPr/>
          </p:nvSpPr>
          <p:spPr>
            <a:xfrm>
              <a:off x="3838068" y="0"/>
              <a:ext cx="6854190" cy="4577080"/>
            </a:xfrm>
            <a:custGeom>
              <a:avLst/>
              <a:gdLst/>
              <a:ahLst/>
              <a:cxnLst/>
              <a:rect l="l" t="t" r="r" b="b"/>
              <a:pathLst>
                <a:path w="6854190" h="4577080">
                  <a:moveTo>
                    <a:pt x="6853935" y="0"/>
                  </a:moveTo>
                  <a:lnTo>
                    <a:pt x="0" y="0"/>
                  </a:lnTo>
                  <a:lnTo>
                    <a:pt x="30978" y="36645"/>
                  </a:lnTo>
                  <a:lnTo>
                    <a:pt x="68866" y="78972"/>
                  </a:lnTo>
                  <a:lnTo>
                    <a:pt x="107213" y="119411"/>
                  </a:lnTo>
                  <a:lnTo>
                    <a:pt x="146002" y="158008"/>
                  </a:lnTo>
                  <a:lnTo>
                    <a:pt x="185220" y="194809"/>
                  </a:lnTo>
                  <a:lnTo>
                    <a:pt x="224852" y="229859"/>
                  </a:lnTo>
                  <a:lnTo>
                    <a:pt x="264882" y="263205"/>
                  </a:lnTo>
                  <a:lnTo>
                    <a:pt x="305297" y="294893"/>
                  </a:lnTo>
                  <a:lnTo>
                    <a:pt x="346081" y="324969"/>
                  </a:lnTo>
                  <a:lnTo>
                    <a:pt x="387219" y="353478"/>
                  </a:lnTo>
                  <a:lnTo>
                    <a:pt x="428698" y="380467"/>
                  </a:lnTo>
                  <a:lnTo>
                    <a:pt x="470501" y="405981"/>
                  </a:lnTo>
                  <a:lnTo>
                    <a:pt x="512614" y="430067"/>
                  </a:lnTo>
                  <a:lnTo>
                    <a:pt x="555023" y="452771"/>
                  </a:lnTo>
                  <a:lnTo>
                    <a:pt x="597713" y="474138"/>
                  </a:lnTo>
                  <a:lnTo>
                    <a:pt x="640669" y="494214"/>
                  </a:lnTo>
                  <a:lnTo>
                    <a:pt x="683876" y="513046"/>
                  </a:lnTo>
                  <a:lnTo>
                    <a:pt x="727319" y="530680"/>
                  </a:lnTo>
                  <a:lnTo>
                    <a:pt x="770984" y="547160"/>
                  </a:lnTo>
                  <a:lnTo>
                    <a:pt x="814855" y="562534"/>
                  </a:lnTo>
                  <a:lnTo>
                    <a:pt x="858919" y="576848"/>
                  </a:lnTo>
                  <a:lnTo>
                    <a:pt x="903160" y="590146"/>
                  </a:lnTo>
                  <a:lnTo>
                    <a:pt x="947564" y="602476"/>
                  </a:lnTo>
                  <a:lnTo>
                    <a:pt x="992115" y="613883"/>
                  </a:lnTo>
                  <a:lnTo>
                    <a:pt x="1036800" y="624413"/>
                  </a:lnTo>
                  <a:lnTo>
                    <a:pt x="1081603" y="634113"/>
                  </a:lnTo>
                  <a:lnTo>
                    <a:pt x="1126509" y="643027"/>
                  </a:lnTo>
                  <a:lnTo>
                    <a:pt x="1171504" y="651203"/>
                  </a:lnTo>
                  <a:lnTo>
                    <a:pt x="1216573" y="658686"/>
                  </a:lnTo>
                  <a:lnTo>
                    <a:pt x="1261701" y="665522"/>
                  </a:lnTo>
                  <a:lnTo>
                    <a:pt x="1306873" y="671756"/>
                  </a:lnTo>
                  <a:lnTo>
                    <a:pt x="1352075" y="677436"/>
                  </a:lnTo>
                  <a:lnTo>
                    <a:pt x="1397292" y="682607"/>
                  </a:lnTo>
                  <a:lnTo>
                    <a:pt x="1487712" y="691605"/>
                  </a:lnTo>
                  <a:lnTo>
                    <a:pt x="1578013" y="699118"/>
                  </a:lnTo>
                  <a:lnTo>
                    <a:pt x="1981913" y="725711"/>
                  </a:lnTo>
                  <a:lnTo>
                    <a:pt x="2072149" y="733239"/>
                  </a:lnTo>
                  <a:lnTo>
                    <a:pt x="2162560" y="742304"/>
                  </a:lnTo>
                  <a:lnTo>
                    <a:pt x="2207792" y="747525"/>
                  </a:lnTo>
                  <a:lnTo>
                    <a:pt x="2253021" y="753265"/>
                  </a:lnTo>
                  <a:lnTo>
                    <a:pt x="2298229" y="759569"/>
                  </a:lnTo>
                  <a:lnTo>
                    <a:pt x="2343403" y="766482"/>
                  </a:lnTo>
                  <a:lnTo>
                    <a:pt x="2388525" y="774050"/>
                  </a:lnTo>
                  <a:lnTo>
                    <a:pt x="2433581" y="782317"/>
                  </a:lnTo>
                  <a:lnTo>
                    <a:pt x="2478553" y="791328"/>
                  </a:lnTo>
                  <a:lnTo>
                    <a:pt x="2523426" y="801129"/>
                  </a:lnTo>
                  <a:lnTo>
                    <a:pt x="2568185" y="811764"/>
                  </a:lnTo>
                  <a:lnTo>
                    <a:pt x="2612814" y="823279"/>
                  </a:lnTo>
                  <a:lnTo>
                    <a:pt x="2657296" y="835718"/>
                  </a:lnTo>
                  <a:lnTo>
                    <a:pt x="2701616" y="849127"/>
                  </a:lnTo>
                  <a:lnTo>
                    <a:pt x="2745757" y="863550"/>
                  </a:lnTo>
                  <a:lnTo>
                    <a:pt x="2789705" y="879034"/>
                  </a:lnTo>
                  <a:lnTo>
                    <a:pt x="2833443" y="895622"/>
                  </a:lnTo>
                  <a:lnTo>
                    <a:pt x="2876955" y="913360"/>
                  </a:lnTo>
                  <a:lnTo>
                    <a:pt x="2920226" y="932293"/>
                  </a:lnTo>
                  <a:lnTo>
                    <a:pt x="2963239" y="952465"/>
                  </a:lnTo>
                  <a:lnTo>
                    <a:pt x="3005979" y="973923"/>
                  </a:lnTo>
                  <a:lnTo>
                    <a:pt x="3048429" y="996711"/>
                  </a:lnTo>
                  <a:lnTo>
                    <a:pt x="3090575" y="1020874"/>
                  </a:lnTo>
                  <a:lnTo>
                    <a:pt x="3132400" y="1046457"/>
                  </a:lnTo>
                  <a:lnTo>
                    <a:pt x="3173889" y="1073505"/>
                  </a:lnTo>
                  <a:lnTo>
                    <a:pt x="3215024" y="1102063"/>
                  </a:lnTo>
                  <a:lnTo>
                    <a:pt x="3255791" y="1132177"/>
                  </a:lnTo>
                  <a:lnTo>
                    <a:pt x="3296174" y="1163891"/>
                  </a:lnTo>
                  <a:lnTo>
                    <a:pt x="3336157" y="1197250"/>
                  </a:lnTo>
                  <a:lnTo>
                    <a:pt x="3375724" y="1232300"/>
                  </a:lnTo>
                  <a:lnTo>
                    <a:pt x="3414859" y="1269086"/>
                  </a:lnTo>
                  <a:lnTo>
                    <a:pt x="3453546" y="1307651"/>
                  </a:lnTo>
                  <a:lnTo>
                    <a:pt x="3491769" y="1348043"/>
                  </a:lnTo>
                  <a:lnTo>
                    <a:pt x="3529513" y="1390305"/>
                  </a:lnTo>
                  <a:lnTo>
                    <a:pt x="3566762" y="1434483"/>
                  </a:lnTo>
                  <a:lnTo>
                    <a:pt x="3603499" y="1480622"/>
                  </a:lnTo>
                  <a:lnTo>
                    <a:pt x="3639710" y="1528766"/>
                  </a:lnTo>
                  <a:lnTo>
                    <a:pt x="3666014" y="1565507"/>
                  </a:lnTo>
                  <a:lnTo>
                    <a:pt x="3691875" y="1603127"/>
                  </a:lnTo>
                  <a:lnTo>
                    <a:pt x="3717311" y="1641593"/>
                  </a:lnTo>
                  <a:lnTo>
                    <a:pt x="3742338" y="1680871"/>
                  </a:lnTo>
                  <a:lnTo>
                    <a:pt x="3766972" y="1720927"/>
                  </a:lnTo>
                  <a:lnTo>
                    <a:pt x="3791232" y="1761729"/>
                  </a:lnTo>
                  <a:lnTo>
                    <a:pt x="3815133" y="1803243"/>
                  </a:lnTo>
                  <a:lnTo>
                    <a:pt x="3838693" y="1845435"/>
                  </a:lnTo>
                  <a:lnTo>
                    <a:pt x="3861929" y="1888272"/>
                  </a:lnTo>
                  <a:lnTo>
                    <a:pt x="3884858" y="1931721"/>
                  </a:lnTo>
                  <a:lnTo>
                    <a:pt x="3907496" y="1975748"/>
                  </a:lnTo>
                  <a:lnTo>
                    <a:pt x="3929861" y="2020320"/>
                  </a:lnTo>
                  <a:lnTo>
                    <a:pt x="3951969" y="2065403"/>
                  </a:lnTo>
                  <a:lnTo>
                    <a:pt x="3973838" y="2110964"/>
                  </a:lnTo>
                  <a:lnTo>
                    <a:pt x="3995484" y="2156970"/>
                  </a:lnTo>
                  <a:lnTo>
                    <a:pt x="4016924" y="2203388"/>
                  </a:lnTo>
                  <a:lnTo>
                    <a:pt x="4038176" y="2250182"/>
                  </a:lnTo>
                  <a:lnTo>
                    <a:pt x="4059255" y="2297322"/>
                  </a:lnTo>
                  <a:lnTo>
                    <a:pt x="4080180" y="2344772"/>
                  </a:lnTo>
                  <a:lnTo>
                    <a:pt x="4100966" y="2392500"/>
                  </a:lnTo>
                  <a:lnTo>
                    <a:pt x="4121632" y="2440472"/>
                  </a:lnTo>
                  <a:lnTo>
                    <a:pt x="4142193" y="2488655"/>
                  </a:lnTo>
                  <a:lnTo>
                    <a:pt x="4162667" y="2537015"/>
                  </a:lnTo>
                  <a:lnTo>
                    <a:pt x="4183071" y="2585519"/>
                  </a:lnTo>
                  <a:lnTo>
                    <a:pt x="4304966" y="2877694"/>
                  </a:lnTo>
                  <a:lnTo>
                    <a:pt x="4325352" y="2926271"/>
                  </a:lnTo>
                  <a:lnTo>
                    <a:pt x="4345803" y="2974723"/>
                  </a:lnTo>
                  <a:lnTo>
                    <a:pt x="4366336" y="3023019"/>
                  </a:lnTo>
                  <a:lnTo>
                    <a:pt x="4386968" y="3071125"/>
                  </a:lnTo>
                  <a:lnTo>
                    <a:pt x="4407716" y="3119007"/>
                  </a:lnTo>
                  <a:lnTo>
                    <a:pt x="4428597" y="3166632"/>
                  </a:lnTo>
                  <a:lnTo>
                    <a:pt x="4449628" y="3213967"/>
                  </a:lnTo>
                  <a:lnTo>
                    <a:pt x="4470826" y="3260978"/>
                  </a:lnTo>
                  <a:lnTo>
                    <a:pt x="4492207" y="3307632"/>
                  </a:lnTo>
                  <a:lnTo>
                    <a:pt x="4513789" y="3353895"/>
                  </a:lnTo>
                  <a:lnTo>
                    <a:pt x="4535588" y="3399734"/>
                  </a:lnTo>
                  <a:lnTo>
                    <a:pt x="4557622" y="3445116"/>
                  </a:lnTo>
                  <a:lnTo>
                    <a:pt x="4579908" y="3490006"/>
                  </a:lnTo>
                  <a:lnTo>
                    <a:pt x="4602461" y="3534373"/>
                  </a:lnTo>
                  <a:lnTo>
                    <a:pt x="4625300" y="3578182"/>
                  </a:lnTo>
                  <a:lnTo>
                    <a:pt x="4648442" y="3621400"/>
                  </a:lnTo>
                  <a:lnTo>
                    <a:pt x="4671902" y="3663993"/>
                  </a:lnTo>
                  <a:lnTo>
                    <a:pt x="4695698" y="3705928"/>
                  </a:lnTo>
                  <a:lnTo>
                    <a:pt x="4719848" y="3747172"/>
                  </a:lnTo>
                  <a:lnTo>
                    <a:pt x="4744367" y="3787692"/>
                  </a:lnTo>
                  <a:lnTo>
                    <a:pt x="4769273" y="3827453"/>
                  </a:lnTo>
                  <a:lnTo>
                    <a:pt x="4794584" y="3866423"/>
                  </a:lnTo>
                  <a:lnTo>
                    <a:pt x="4820314" y="3904568"/>
                  </a:lnTo>
                  <a:lnTo>
                    <a:pt x="4853876" y="3952080"/>
                  </a:lnTo>
                  <a:lnTo>
                    <a:pt x="4888075" y="3997977"/>
                  </a:lnTo>
                  <a:lnTo>
                    <a:pt x="4922886" y="4042241"/>
                  </a:lnTo>
                  <a:lnTo>
                    <a:pt x="4958286" y="4084859"/>
                  </a:lnTo>
                  <a:lnTo>
                    <a:pt x="4994249" y="4125816"/>
                  </a:lnTo>
                  <a:lnTo>
                    <a:pt x="5030751" y="4165097"/>
                  </a:lnTo>
                  <a:lnTo>
                    <a:pt x="5067769" y="4202687"/>
                  </a:lnTo>
                  <a:lnTo>
                    <a:pt x="5105277" y="4238570"/>
                  </a:lnTo>
                  <a:lnTo>
                    <a:pt x="5143251" y="4272734"/>
                  </a:lnTo>
                  <a:lnTo>
                    <a:pt x="5181667" y="4305161"/>
                  </a:lnTo>
                  <a:lnTo>
                    <a:pt x="5220501" y="4335838"/>
                  </a:lnTo>
                  <a:lnTo>
                    <a:pt x="5259728" y="4364750"/>
                  </a:lnTo>
                  <a:lnTo>
                    <a:pt x="5299323" y="4391882"/>
                  </a:lnTo>
                  <a:lnTo>
                    <a:pt x="5339263" y="4417219"/>
                  </a:lnTo>
                  <a:lnTo>
                    <a:pt x="5379523" y="4440746"/>
                  </a:lnTo>
                  <a:lnTo>
                    <a:pt x="5420079" y="4462448"/>
                  </a:lnTo>
                  <a:lnTo>
                    <a:pt x="5460906" y="4482311"/>
                  </a:lnTo>
                  <a:lnTo>
                    <a:pt x="5501979" y="4500319"/>
                  </a:lnTo>
                  <a:lnTo>
                    <a:pt x="5543276" y="4516458"/>
                  </a:lnTo>
                  <a:lnTo>
                    <a:pt x="5584770" y="4530713"/>
                  </a:lnTo>
                  <a:lnTo>
                    <a:pt x="5626438" y="4543069"/>
                  </a:lnTo>
                  <a:lnTo>
                    <a:pt x="5668256" y="4553511"/>
                  </a:lnTo>
                  <a:lnTo>
                    <a:pt x="5710199" y="4562024"/>
                  </a:lnTo>
                  <a:lnTo>
                    <a:pt x="5752242" y="4568594"/>
                  </a:lnTo>
                  <a:lnTo>
                    <a:pt x="5794362" y="4573205"/>
                  </a:lnTo>
                  <a:lnTo>
                    <a:pt x="5836533" y="4575843"/>
                  </a:lnTo>
                  <a:lnTo>
                    <a:pt x="5878732" y="4576493"/>
                  </a:lnTo>
                  <a:lnTo>
                    <a:pt x="5920934" y="4575140"/>
                  </a:lnTo>
                  <a:lnTo>
                    <a:pt x="5963104" y="4571775"/>
                  </a:lnTo>
                  <a:lnTo>
                    <a:pt x="6005206" y="4566412"/>
                  </a:lnTo>
                  <a:lnTo>
                    <a:pt x="6047215" y="4559066"/>
                  </a:lnTo>
                  <a:lnTo>
                    <a:pt x="6089109" y="4549757"/>
                  </a:lnTo>
                  <a:lnTo>
                    <a:pt x="6130864" y="4538501"/>
                  </a:lnTo>
                  <a:lnTo>
                    <a:pt x="6172454" y="4525317"/>
                  </a:lnTo>
                  <a:lnTo>
                    <a:pt x="6213858" y="4510221"/>
                  </a:lnTo>
                  <a:lnTo>
                    <a:pt x="6255050" y="4493232"/>
                  </a:lnTo>
                  <a:lnTo>
                    <a:pt x="6296007" y="4474366"/>
                  </a:lnTo>
                  <a:lnTo>
                    <a:pt x="6336706" y="4453642"/>
                  </a:lnTo>
                  <a:lnTo>
                    <a:pt x="6377121" y="4431077"/>
                  </a:lnTo>
                  <a:lnTo>
                    <a:pt x="6417230" y="4406688"/>
                  </a:lnTo>
                  <a:lnTo>
                    <a:pt x="6457009" y="4380494"/>
                  </a:lnTo>
                  <a:lnTo>
                    <a:pt x="6496433" y="4352511"/>
                  </a:lnTo>
                  <a:lnTo>
                    <a:pt x="6535480" y="4322757"/>
                  </a:lnTo>
                  <a:lnTo>
                    <a:pt x="6574124" y="4291250"/>
                  </a:lnTo>
                  <a:lnTo>
                    <a:pt x="6612342" y="4258007"/>
                  </a:lnTo>
                  <a:lnTo>
                    <a:pt x="6650111" y="4223046"/>
                  </a:lnTo>
                  <a:lnTo>
                    <a:pt x="6687406" y="4186385"/>
                  </a:lnTo>
                  <a:lnTo>
                    <a:pt x="6724204" y="4148040"/>
                  </a:lnTo>
                  <a:lnTo>
                    <a:pt x="6760480" y="4108030"/>
                  </a:lnTo>
                  <a:lnTo>
                    <a:pt x="6796212" y="4066372"/>
                  </a:lnTo>
                  <a:lnTo>
                    <a:pt x="6831374" y="4023084"/>
                  </a:lnTo>
                  <a:lnTo>
                    <a:pt x="6853935" y="3993781"/>
                  </a:lnTo>
                  <a:lnTo>
                    <a:pt x="6853935" y="0"/>
                  </a:lnTo>
                  <a:close/>
                </a:path>
              </a:pathLst>
            </a:custGeom>
            <a:solidFill>
              <a:srgbClr val="14774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E5E7519D-AB12-31D8-7E95-56C938AA25A0}"/>
                </a:ext>
              </a:extLst>
            </p:cNvPr>
            <p:cNvSpPr/>
            <p:nvPr/>
          </p:nvSpPr>
          <p:spPr>
            <a:xfrm>
              <a:off x="6542408" y="2499594"/>
              <a:ext cx="2439035" cy="1419225"/>
            </a:xfrm>
            <a:custGeom>
              <a:avLst/>
              <a:gdLst/>
              <a:ahLst/>
              <a:cxnLst/>
              <a:rect l="l" t="t" r="r" b="b"/>
              <a:pathLst>
                <a:path w="2439034" h="1419225">
                  <a:moveTo>
                    <a:pt x="996232" y="0"/>
                  </a:moveTo>
                  <a:lnTo>
                    <a:pt x="951337" y="773"/>
                  </a:lnTo>
                  <a:lnTo>
                    <a:pt x="906392" y="10770"/>
                  </a:lnTo>
                  <a:lnTo>
                    <a:pt x="862586" y="27652"/>
                  </a:lnTo>
                  <a:lnTo>
                    <a:pt x="821105" y="49080"/>
                  </a:lnTo>
                  <a:lnTo>
                    <a:pt x="741715" y="96959"/>
                  </a:lnTo>
                  <a:lnTo>
                    <a:pt x="701290" y="119164"/>
                  </a:lnTo>
                  <a:lnTo>
                    <a:pt x="659428" y="137303"/>
                  </a:lnTo>
                  <a:lnTo>
                    <a:pt x="615416" y="149194"/>
                  </a:lnTo>
                  <a:lnTo>
                    <a:pt x="561410" y="152893"/>
                  </a:lnTo>
                  <a:lnTo>
                    <a:pt x="507433" y="146766"/>
                  </a:lnTo>
                  <a:lnTo>
                    <a:pt x="454073" y="133579"/>
                  </a:lnTo>
                  <a:lnTo>
                    <a:pt x="401916" y="116098"/>
                  </a:lnTo>
                  <a:lnTo>
                    <a:pt x="350526" y="96967"/>
                  </a:lnTo>
                  <a:lnTo>
                    <a:pt x="298783" y="78782"/>
                  </a:lnTo>
                  <a:lnTo>
                    <a:pt x="246254" y="64230"/>
                  </a:lnTo>
                  <a:lnTo>
                    <a:pt x="192506" y="56001"/>
                  </a:lnTo>
                  <a:lnTo>
                    <a:pt x="148387" y="56266"/>
                  </a:lnTo>
                  <a:lnTo>
                    <a:pt x="104779" y="63970"/>
                  </a:lnTo>
                  <a:lnTo>
                    <a:pt x="63980" y="79487"/>
                  </a:lnTo>
                  <a:lnTo>
                    <a:pt x="28288" y="103189"/>
                  </a:lnTo>
                  <a:lnTo>
                    <a:pt x="0" y="135452"/>
                  </a:lnTo>
                  <a:lnTo>
                    <a:pt x="50232" y="131125"/>
                  </a:lnTo>
                  <a:lnTo>
                    <a:pt x="100145" y="133222"/>
                  </a:lnTo>
                  <a:lnTo>
                    <a:pt x="149581" y="141048"/>
                  </a:lnTo>
                  <a:lnTo>
                    <a:pt x="198381" y="153907"/>
                  </a:lnTo>
                  <a:lnTo>
                    <a:pt x="246385" y="171103"/>
                  </a:lnTo>
                  <a:lnTo>
                    <a:pt x="293436" y="191938"/>
                  </a:lnTo>
                  <a:lnTo>
                    <a:pt x="339375" y="215718"/>
                  </a:lnTo>
                  <a:lnTo>
                    <a:pt x="384042" y="241745"/>
                  </a:lnTo>
                  <a:lnTo>
                    <a:pt x="427278" y="269323"/>
                  </a:lnTo>
                  <a:lnTo>
                    <a:pt x="469583" y="297921"/>
                  </a:lnTo>
                  <a:lnTo>
                    <a:pt x="553967" y="356164"/>
                  </a:lnTo>
                  <a:lnTo>
                    <a:pt x="596548" y="384602"/>
                  </a:lnTo>
                  <a:lnTo>
                    <a:pt x="639725" y="411781"/>
                  </a:lnTo>
                  <a:lnTo>
                    <a:pt x="683749" y="437096"/>
                  </a:lnTo>
                  <a:lnTo>
                    <a:pt x="728871" y="459944"/>
                  </a:lnTo>
                  <a:lnTo>
                    <a:pt x="775343" y="479722"/>
                  </a:lnTo>
                  <a:lnTo>
                    <a:pt x="823417" y="495828"/>
                  </a:lnTo>
                  <a:lnTo>
                    <a:pt x="894494" y="513304"/>
                  </a:lnTo>
                  <a:lnTo>
                    <a:pt x="930125" y="521897"/>
                  </a:lnTo>
                  <a:lnTo>
                    <a:pt x="965009" y="531972"/>
                  </a:lnTo>
                  <a:lnTo>
                    <a:pt x="915197" y="540686"/>
                  </a:lnTo>
                  <a:lnTo>
                    <a:pt x="865607" y="550382"/>
                  </a:lnTo>
                  <a:lnTo>
                    <a:pt x="816386" y="561517"/>
                  </a:lnTo>
                  <a:lnTo>
                    <a:pt x="767683" y="574545"/>
                  </a:lnTo>
                  <a:lnTo>
                    <a:pt x="719645" y="589922"/>
                  </a:lnTo>
                  <a:lnTo>
                    <a:pt x="671333" y="608637"/>
                  </a:lnTo>
                  <a:lnTo>
                    <a:pt x="624365" y="630696"/>
                  </a:lnTo>
                  <a:lnTo>
                    <a:pt x="579354" y="656292"/>
                  </a:lnTo>
                  <a:lnTo>
                    <a:pt x="536914" y="685618"/>
                  </a:lnTo>
                  <a:lnTo>
                    <a:pt x="497655" y="718866"/>
                  </a:lnTo>
                  <a:lnTo>
                    <a:pt x="462191" y="756228"/>
                  </a:lnTo>
                  <a:lnTo>
                    <a:pt x="438541" y="786353"/>
                  </a:lnTo>
                  <a:lnTo>
                    <a:pt x="393534" y="848420"/>
                  </a:lnTo>
                  <a:lnTo>
                    <a:pt x="369392" y="878123"/>
                  </a:lnTo>
                  <a:lnTo>
                    <a:pt x="342075" y="905413"/>
                  </a:lnTo>
                  <a:lnTo>
                    <a:pt x="311146" y="928440"/>
                  </a:lnTo>
                  <a:lnTo>
                    <a:pt x="277012" y="945038"/>
                  </a:lnTo>
                  <a:lnTo>
                    <a:pt x="240080" y="953040"/>
                  </a:lnTo>
                  <a:lnTo>
                    <a:pt x="292537" y="955635"/>
                  </a:lnTo>
                  <a:lnTo>
                    <a:pt x="344768" y="961333"/>
                  </a:lnTo>
                  <a:lnTo>
                    <a:pt x="396838" y="969184"/>
                  </a:lnTo>
                  <a:lnTo>
                    <a:pt x="448811" y="978243"/>
                  </a:lnTo>
                  <a:lnTo>
                    <a:pt x="500751" y="987560"/>
                  </a:lnTo>
                  <a:lnTo>
                    <a:pt x="552723" y="996188"/>
                  </a:lnTo>
                  <a:lnTo>
                    <a:pt x="604791" y="1003180"/>
                  </a:lnTo>
                  <a:lnTo>
                    <a:pt x="657020" y="1007588"/>
                  </a:lnTo>
                  <a:lnTo>
                    <a:pt x="709472" y="1008463"/>
                  </a:lnTo>
                  <a:lnTo>
                    <a:pt x="763691" y="1004936"/>
                  </a:lnTo>
                  <a:lnTo>
                    <a:pt x="817478" y="997345"/>
                  </a:lnTo>
                  <a:lnTo>
                    <a:pt x="870802" y="986428"/>
                  </a:lnTo>
                  <a:lnTo>
                    <a:pt x="923626" y="972921"/>
                  </a:lnTo>
                  <a:lnTo>
                    <a:pt x="975918" y="957561"/>
                  </a:lnTo>
                  <a:lnTo>
                    <a:pt x="1040617" y="936583"/>
                  </a:lnTo>
                  <a:lnTo>
                    <a:pt x="1104696" y="913823"/>
                  </a:lnTo>
                  <a:lnTo>
                    <a:pt x="1090090" y="938057"/>
                  </a:lnTo>
                  <a:lnTo>
                    <a:pt x="1066343" y="989145"/>
                  </a:lnTo>
                  <a:lnTo>
                    <a:pt x="1049623" y="1061006"/>
                  </a:lnTo>
                  <a:lnTo>
                    <a:pt x="1048706" y="1106532"/>
                  </a:lnTo>
                  <a:lnTo>
                    <a:pt x="1054700" y="1151729"/>
                  </a:lnTo>
                  <a:lnTo>
                    <a:pt x="1067311" y="1195576"/>
                  </a:lnTo>
                  <a:lnTo>
                    <a:pt x="1086246" y="1237052"/>
                  </a:lnTo>
                  <a:lnTo>
                    <a:pt x="1111209" y="1275136"/>
                  </a:lnTo>
                  <a:lnTo>
                    <a:pt x="1141907" y="1308805"/>
                  </a:lnTo>
                  <a:lnTo>
                    <a:pt x="1166847" y="1331276"/>
                  </a:lnTo>
                  <a:lnTo>
                    <a:pt x="1178462" y="1343236"/>
                  </a:lnTo>
                  <a:lnTo>
                    <a:pt x="1188453" y="1356519"/>
                  </a:lnTo>
                  <a:lnTo>
                    <a:pt x="1195692" y="1371824"/>
                  </a:lnTo>
                  <a:lnTo>
                    <a:pt x="1199002" y="1388390"/>
                  </a:lnTo>
                  <a:lnTo>
                    <a:pt x="1197484" y="1404690"/>
                  </a:lnTo>
                  <a:lnTo>
                    <a:pt x="1190244" y="1419194"/>
                  </a:lnTo>
                  <a:lnTo>
                    <a:pt x="1209682" y="1399064"/>
                  </a:lnTo>
                  <a:lnTo>
                    <a:pt x="1222940" y="1373915"/>
                  </a:lnTo>
                  <a:lnTo>
                    <a:pt x="1232835" y="1346199"/>
                  </a:lnTo>
                  <a:lnTo>
                    <a:pt x="1242187" y="1318368"/>
                  </a:lnTo>
                  <a:lnTo>
                    <a:pt x="1264082" y="1272900"/>
                  </a:lnTo>
                  <a:lnTo>
                    <a:pt x="1293052" y="1231421"/>
                  </a:lnTo>
                  <a:lnTo>
                    <a:pt x="1327024" y="1193328"/>
                  </a:lnTo>
                  <a:lnTo>
                    <a:pt x="1363929" y="1158018"/>
                  </a:lnTo>
                  <a:lnTo>
                    <a:pt x="1440205" y="1090549"/>
                  </a:lnTo>
                  <a:lnTo>
                    <a:pt x="1476736" y="1055295"/>
                  </a:lnTo>
                  <a:lnTo>
                    <a:pt x="1510157" y="1017175"/>
                  </a:lnTo>
                  <a:lnTo>
                    <a:pt x="1538667" y="974668"/>
                  </a:lnTo>
                  <a:lnTo>
                    <a:pt x="1559836" y="928150"/>
                  </a:lnTo>
                  <a:lnTo>
                    <a:pt x="1571189" y="879081"/>
                  </a:lnTo>
                  <a:lnTo>
                    <a:pt x="1570253" y="828923"/>
                  </a:lnTo>
                  <a:lnTo>
                    <a:pt x="1566351" y="810298"/>
                  </a:lnTo>
                  <a:lnTo>
                    <a:pt x="1560858" y="792085"/>
                  </a:lnTo>
                  <a:lnTo>
                    <a:pt x="1554179" y="774204"/>
                  </a:lnTo>
                  <a:lnTo>
                    <a:pt x="1546720" y="756571"/>
                  </a:lnTo>
                  <a:lnTo>
                    <a:pt x="1589682" y="764638"/>
                  </a:lnTo>
                  <a:lnTo>
                    <a:pt x="1633129" y="762850"/>
                  </a:lnTo>
                  <a:lnTo>
                    <a:pt x="1676524" y="752819"/>
                  </a:lnTo>
                  <a:lnTo>
                    <a:pt x="1719333" y="736156"/>
                  </a:lnTo>
                  <a:lnTo>
                    <a:pt x="1761020" y="714473"/>
                  </a:lnTo>
                  <a:lnTo>
                    <a:pt x="1801048" y="689380"/>
                  </a:lnTo>
                  <a:lnTo>
                    <a:pt x="1838883" y="662490"/>
                  </a:lnTo>
                  <a:lnTo>
                    <a:pt x="1877874" y="633766"/>
                  </a:lnTo>
                  <a:lnTo>
                    <a:pt x="1918321" y="605828"/>
                  </a:lnTo>
                  <a:lnTo>
                    <a:pt x="1960133" y="580514"/>
                  </a:lnTo>
                  <a:lnTo>
                    <a:pt x="2003216" y="559660"/>
                  </a:lnTo>
                  <a:lnTo>
                    <a:pt x="2047478" y="545104"/>
                  </a:lnTo>
                  <a:lnTo>
                    <a:pt x="2092824" y="538682"/>
                  </a:lnTo>
                  <a:lnTo>
                    <a:pt x="2139162" y="542233"/>
                  </a:lnTo>
                  <a:lnTo>
                    <a:pt x="2438628" y="480588"/>
                  </a:lnTo>
                  <a:lnTo>
                    <a:pt x="2391035" y="473201"/>
                  </a:lnTo>
                  <a:lnTo>
                    <a:pt x="2343896" y="463373"/>
                  </a:lnTo>
                  <a:lnTo>
                    <a:pt x="2297321" y="451160"/>
                  </a:lnTo>
                  <a:lnTo>
                    <a:pt x="2251414" y="436617"/>
                  </a:lnTo>
                  <a:lnTo>
                    <a:pt x="2206285" y="419799"/>
                  </a:lnTo>
                  <a:lnTo>
                    <a:pt x="2162039" y="400764"/>
                  </a:lnTo>
                  <a:lnTo>
                    <a:pt x="2118783" y="379565"/>
                  </a:lnTo>
                  <a:lnTo>
                    <a:pt x="2076626" y="356260"/>
                  </a:lnTo>
                  <a:lnTo>
                    <a:pt x="2035673" y="330903"/>
                  </a:lnTo>
                  <a:lnTo>
                    <a:pt x="1996032" y="303550"/>
                  </a:lnTo>
                  <a:lnTo>
                    <a:pt x="1957809" y="274257"/>
                  </a:lnTo>
                  <a:lnTo>
                    <a:pt x="1921113" y="243079"/>
                  </a:lnTo>
                  <a:lnTo>
                    <a:pt x="1886050" y="210072"/>
                  </a:lnTo>
                  <a:lnTo>
                    <a:pt x="1852726" y="175292"/>
                  </a:lnTo>
                  <a:lnTo>
                    <a:pt x="1829630" y="149361"/>
                  </a:lnTo>
                  <a:lnTo>
                    <a:pt x="1806314" y="123613"/>
                  </a:lnTo>
                  <a:lnTo>
                    <a:pt x="1755063" y="77363"/>
                  </a:lnTo>
                  <a:lnTo>
                    <a:pt x="1692330" y="47433"/>
                  </a:lnTo>
                  <a:lnTo>
                    <a:pt x="1658364" y="42985"/>
                  </a:lnTo>
                  <a:lnTo>
                    <a:pt x="1624634" y="47899"/>
                  </a:lnTo>
                  <a:lnTo>
                    <a:pt x="1587570" y="65214"/>
                  </a:lnTo>
                  <a:lnTo>
                    <a:pt x="1552087" y="87178"/>
                  </a:lnTo>
                  <a:lnTo>
                    <a:pt x="1516340" y="104311"/>
                  </a:lnTo>
                  <a:lnTo>
                    <a:pt x="1478483" y="107131"/>
                  </a:lnTo>
                  <a:lnTo>
                    <a:pt x="1449710" y="95409"/>
                  </a:lnTo>
                  <a:lnTo>
                    <a:pt x="1423630" y="76799"/>
                  </a:lnTo>
                  <a:lnTo>
                    <a:pt x="1397499" y="58477"/>
                  </a:lnTo>
                  <a:lnTo>
                    <a:pt x="1368577" y="47619"/>
                  </a:lnTo>
                  <a:lnTo>
                    <a:pt x="1332400" y="51454"/>
                  </a:lnTo>
                  <a:lnTo>
                    <a:pt x="1298122" y="67947"/>
                  </a:lnTo>
                  <a:lnTo>
                    <a:pt x="1263851" y="87376"/>
                  </a:lnTo>
                  <a:lnTo>
                    <a:pt x="1227696" y="100019"/>
                  </a:lnTo>
                  <a:lnTo>
                    <a:pt x="1187573" y="97589"/>
                  </a:lnTo>
                  <a:lnTo>
                    <a:pt x="1150243" y="81130"/>
                  </a:lnTo>
                  <a:lnTo>
                    <a:pt x="1114195" y="56964"/>
                  </a:lnTo>
                  <a:lnTo>
                    <a:pt x="1077914" y="31410"/>
                  </a:lnTo>
                  <a:lnTo>
                    <a:pt x="1039888" y="10789"/>
                  </a:lnTo>
                  <a:lnTo>
                    <a:pt x="996232" y="0"/>
                  </a:lnTo>
                  <a:close/>
                </a:path>
              </a:pathLst>
            </a:custGeom>
            <a:solidFill>
              <a:srgbClr val="963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561568EA-C9E9-826A-A7EE-2B5D3B5A602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95248" y="2264160"/>
              <a:ext cx="2072635" cy="2118354"/>
            </a:xfrm>
            <a:prstGeom prst="rect">
              <a:avLst/>
            </a:pr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704FA481-2C22-BBC2-8667-8BFE26F5F935}"/>
                </a:ext>
              </a:extLst>
            </p:cNvPr>
            <p:cNvSpPr/>
            <p:nvPr/>
          </p:nvSpPr>
          <p:spPr>
            <a:xfrm>
              <a:off x="7297611" y="2366212"/>
              <a:ext cx="1798321" cy="2029460"/>
            </a:xfrm>
            <a:custGeom>
              <a:avLst/>
              <a:gdLst/>
              <a:ahLst/>
              <a:cxnLst/>
              <a:rect l="l" t="t" r="r" b="b"/>
              <a:pathLst>
                <a:path w="1798320" h="2029460">
                  <a:moveTo>
                    <a:pt x="1687830" y="937374"/>
                  </a:moveTo>
                  <a:lnTo>
                    <a:pt x="1684324" y="890231"/>
                  </a:lnTo>
                  <a:lnTo>
                    <a:pt x="1672348" y="843876"/>
                  </a:lnTo>
                  <a:lnTo>
                    <a:pt x="1652739" y="799731"/>
                  </a:lnTo>
                  <a:lnTo>
                    <a:pt x="1626273" y="759180"/>
                  </a:lnTo>
                  <a:lnTo>
                    <a:pt x="1593799" y="723633"/>
                  </a:lnTo>
                  <a:lnTo>
                    <a:pt x="1556372" y="693216"/>
                  </a:lnTo>
                  <a:lnTo>
                    <a:pt x="1517345" y="669302"/>
                  </a:lnTo>
                  <a:lnTo>
                    <a:pt x="1476336" y="650887"/>
                  </a:lnTo>
                  <a:lnTo>
                    <a:pt x="1432941" y="636955"/>
                  </a:lnTo>
                  <a:lnTo>
                    <a:pt x="1386751" y="626491"/>
                  </a:lnTo>
                  <a:lnTo>
                    <a:pt x="1337360" y="618490"/>
                  </a:lnTo>
                  <a:lnTo>
                    <a:pt x="1284401" y="611949"/>
                  </a:lnTo>
                  <a:lnTo>
                    <a:pt x="1226464" y="607466"/>
                  </a:lnTo>
                  <a:lnTo>
                    <a:pt x="1183894" y="607034"/>
                  </a:lnTo>
                  <a:lnTo>
                    <a:pt x="1135100" y="609739"/>
                  </a:lnTo>
                  <a:lnTo>
                    <a:pt x="1082167" y="617004"/>
                  </a:lnTo>
                  <a:lnTo>
                    <a:pt x="1027252" y="630313"/>
                  </a:lnTo>
                  <a:lnTo>
                    <a:pt x="972464" y="651078"/>
                  </a:lnTo>
                  <a:lnTo>
                    <a:pt x="919911" y="680770"/>
                  </a:lnTo>
                  <a:lnTo>
                    <a:pt x="885774" y="708723"/>
                  </a:lnTo>
                  <a:lnTo>
                    <a:pt x="856449" y="746874"/>
                  </a:lnTo>
                  <a:lnTo>
                    <a:pt x="854824" y="750328"/>
                  </a:lnTo>
                  <a:lnTo>
                    <a:pt x="854417" y="747128"/>
                  </a:lnTo>
                  <a:lnTo>
                    <a:pt x="844753" y="709917"/>
                  </a:lnTo>
                  <a:lnTo>
                    <a:pt x="821397" y="676173"/>
                  </a:lnTo>
                  <a:lnTo>
                    <a:pt x="820585" y="675601"/>
                  </a:lnTo>
                  <a:lnTo>
                    <a:pt x="820585" y="903262"/>
                  </a:lnTo>
                  <a:lnTo>
                    <a:pt x="786803" y="894778"/>
                  </a:lnTo>
                  <a:lnTo>
                    <a:pt x="762254" y="892771"/>
                  </a:lnTo>
                  <a:lnTo>
                    <a:pt x="731939" y="786155"/>
                  </a:lnTo>
                  <a:lnTo>
                    <a:pt x="727379" y="768972"/>
                  </a:lnTo>
                  <a:lnTo>
                    <a:pt x="726655" y="764730"/>
                  </a:lnTo>
                  <a:lnTo>
                    <a:pt x="726655" y="892467"/>
                  </a:lnTo>
                  <a:lnTo>
                    <a:pt x="698220" y="894816"/>
                  </a:lnTo>
                  <a:lnTo>
                    <a:pt x="655015" y="905256"/>
                  </a:lnTo>
                  <a:lnTo>
                    <a:pt x="625271" y="917295"/>
                  </a:lnTo>
                  <a:lnTo>
                    <a:pt x="615530" y="903909"/>
                  </a:lnTo>
                  <a:lnTo>
                    <a:pt x="583184" y="871029"/>
                  </a:lnTo>
                  <a:lnTo>
                    <a:pt x="546150" y="842670"/>
                  </a:lnTo>
                  <a:lnTo>
                    <a:pt x="512305" y="823468"/>
                  </a:lnTo>
                  <a:lnTo>
                    <a:pt x="515035" y="813739"/>
                  </a:lnTo>
                  <a:lnTo>
                    <a:pt x="535724" y="759993"/>
                  </a:lnTo>
                  <a:lnTo>
                    <a:pt x="562178" y="711238"/>
                  </a:lnTo>
                  <a:lnTo>
                    <a:pt x="595071" y="667397"/>
                  </a:lnTo>
                  <a:lnTo>
                    <a:pt x="635114" y="628434"/>
                  </a:lnTo>
                  <a:lnTo>
                    <a:pt x="660387" y="621804"/>
                  </a:lnTo>
                  <a:lnTo>
                    <a:pt x="672426" y="626808"/>
                  </a:lnTo>
                  <a:lnTo>
                    <a:pt x="681266" y="636968"/>
                  </a:lnTo>
                  <a:lnTo>
                    <a:pt x="689787" y="657987"/>
                  </a:lnTo>
                  <a:lnTo>
                    <a:pt x="693635" y="679678"/>
                  </a:lnTo>
                  <a:lnTo>
                    <a:pt x="692124" y="701535"/>
                  </a:lnTo>
                  <a:lnTo>
                    <a:pt x="677202" y="743343"/>
                  </a:lnTo>
                  <a:lnTo>
                    <a:pt x="675119" y="764590"/>
                  </a:lnTo>
                  <a:lnTo>
                    <a:pt x="678167" y="785761"/>
                  </a:lnTo>
                  <a:lnTo>
                    <a:pt x="686231" y="805802"/>
                  </a:lnTo>
                  <a:lnTo>
                    <a:pt x="709549" y="851839"/>
                  </a:lnTo>
                  <a:lnTo>
                    <a:pt x="726655" y="892467"/>
                  </a:lnTo>
                  <a:lnTo>
                    <a:pt x="726655" y="764730"/>
                  </a:lnTo>
                  <a:lnTo>
                    <a:pt x="724408" y="751547"/>
                  </a:lnTo>
                  <a:lnTo>
                    <a:pt x="724636" y="734123"/>
                  </a:lnTo>
                  <a:lnTo>
                    <a:pt x="751306" y="696836"/>
                  </a:lnTo>
                  <a:lnTo>
                    <a:pt x="761149" y="695083"/>
                  </a:lnTo>
                  <a:lnTo>
                    <a:pt x="779399" y="700506"/>
                  </a:lnTo>
                  <a:lnTo>
                    <a:pt x="791946" y="714794"/>
                  </a:lnTo>
                  <a:lnTo>
                    <a:pt x="799719" y="734187"/>
                  </a:lnTo>
                  <a:lnTo>
                    <a:pt x="803617" y="754888"/>
                  </a:lnTo>
                  <a:lnTo>
                    <a:pt x="811352" y="832294"/>
                  </a:lnTo>
                  <a:lnTo>
                    <a:pt x="817130" y="870597"/>
                  </a:lnTo>
                  <a:lnTo>
                    <a:pt x="819848" y="881456"/>
                  </a:lnTo>
                  <a:lnTo>
                    <a:pt x="819353" y="887526"/>
                  </a:lnTo>
                  <a:lnTo>
                    <a:pt x="820585" y="903262"/>
                  </a:lnTo>
                  <a:lnTo>
                    <a:pt x="820585" y="675601"/>
                  </a:lnTo>
                  <a:lnTo>
                    <a:pt x="786447" y="651281"/>
                  </a:lnTo>
                  <a:lnTo>
                    <a:pt x="748436" y="628103"/>
                  </a:lnTo>
                  <a:lnTo>
                    <a:pt x="715899" y="599503"/>
                  </a:lnTo>
                  <a:lnTo>
                    <a:pt x="691883" y="544360"/>
                  </a:lnTo>
                  <a:lnTo>
                    <a:pt x="685749" y="482536"/>
                  </a:lnTo>
                  <a:lnTo>
                    <a:pt x="682332" y="401802"/>
                  </a:lnTo>
                  <a:lnTo>
                    <a:pt x="680453" y="363054"/>
                  </a:lnTo>
                  <a:lnTo>
                    <a:pt x="677227" y="324408"/>
                  </a:lnTo>
                  <a:lnTo>
                    <a:pt x="671360" y="286258"/>
                  </a:lnTo>
                  <a:lnTo>
                    <a:pt x="661543" y="248970"/>
                  </a:lnTo>
                  <a:lnTo>
                    <a:pt x="624230" y="162991"/>
                  </a:lnTo>
                  <a:lnTo>
                    <a:pt x="612533" y="134035"/>
                  </a:lnTo>
                  <a:lnTo>
                    <a:pt x="605116" y="108940"/>
                  </a:lnTo>
                  <a:lnTo>
                    <a:pt x="600824" y="83058"/>
                  </a:lnTo>
                  <a:lnTo>
                    <a:pt x="600544" y="57200"/>
                  </a:lnTo>
                  <a:lnTo>
                    <a:pt x="605142" y="32143"/>
                  </a:lnTo>
                  <a:lnTo>
                    <a:pt x="605777" y="23901"/>
                  </a:lnTo>
                  <a:lnTo>
                    <a:pt x="573671" y="2171"/>
                  </a:lnTo>
                  <a:lnTo>
                    <a:pt x="565518" y="0"/>
                  </a:lnTo>
                  <a:lnTo>
                    <a:pt x="556628" y="2235"/>
                  </a:lnTo>
                  <a:lnTo>
                    <a:pt x="550862" y="8382"/>
                  </a:lnTo>
                  <a:lnTo>
                    <a:pt x="534682" y="34290"/>
                  </a:lnTo>
                  <a:lnTo>
                    <a:pt x="527659" y="64998"/>
                  </a:lnTo>
                  <a:lnTo>
                    <a:pt x="528637" y="97586"/>
                  </a:lnTo>
                  <a:lnTo>
                    <a:pt x="536511" y="129133"/>
                  </a:lnTo>
                  <a:lnTo>
                    <a:pt x="550989" y="161556"/>
                  </a:lnTo>
                  <a:lnTo>
                    <a:pt x="568325" y="192697"/>
                  </a:lnTo>
                  <a:lnTo>
                    <a:pt x="585965" y="223723"/>
                  </a:lnTo>
                  <a:lnTo>
                    <a:pt x="601383" y="255803"/>
                  </a:lnTo>
                  <a:lnTo>
                    <a:pt x="614273" y="296684"/>
                  </a:lnTo>
                  <a:lnTo>
                    <a:pt x="621576" y="339039"/>
                  </a:lnTo>
                  <a:lnTo>
                    <a:pt x="625119" y="382181"/>
                  </a:lnTo>
                  <a:lnTo>
                    <a:pt x="626719" y="425450"/>
                  </a:lnTo>
                  <a:lnTo>
                    <a:pt x="627126" y="467118"/>
                  </a:lnTo>
                  <a:lnTo>
                    <a:pt x="623912" y="508635"/>
                  </a:lnTo>
                  <a:lnTo>
                    <a:pt x="614057" y="547966"/>
                  </a:lnTo>
                  <a:lnTo>
                    <a:pt x="594525" y="583095"/>
                  </a:lnTo>
                  <a:lnTo>
                    <a:pt x="573366" y="604812"/>
                  </a:lnTo>
                  <a:lnTo>
                    <a:pt x="525576" y="643001"/>
                  </a:lnTo>
                  <a:lnTo>
                    <a:pt x="504698" y="664959"/>
                  </a:lnTo>
                  <a:lnTo>
                    <a:pt x="481965" y="710679"/>
                  </a:lnTo>
                  <a:lnTo>
                    <a:pt x="469709" y="761161"/>
                  </a:lnTo>
                  <a:lnTo>
                    <a:pt x="461454" y="802093"/>
                  </a:lnTo>
                  <a:lnTo>
                    <a:pt x="415417" y="791083"/>
                  </a:lnTo>
                  <a:lnTo>
                    <a:pt x="368134" y="787146"/>
                  </a:lnTo>
                  <a:lnTo>
                    <a:pt x="329298" y="789559"/>
                  </a:lnTo>
                  <a:lnTo>
                    <a:pt x="265823" y="804748"/>
                  </a:lnTo>
                  <a:lnTo>
                    <a:pt x="194284" y="841476"/>
                  </a:lnTo>
                  <a:lnTo>
                    <a:pt x="153860" y="874991"/>
                  </a:lnTo>
                  <a:lnTo>
                    <a:pt x="120332" y="912837"/>
                  </a:lnTo>
                  <a:lnTo>
                    <a:pt x="92964" y="953084"/>
                  </a:lnTo>
                  <a:lnTo>
                    <a:pt x="70967" y="993838"/>
                  </a:lnTo>
                  <a:lnTo>
                    <a:pt x="53594" y="1033183"/>
                  </a:lnTo>
                  <a:lnTo>
                    <a:pt x="40106" y="1069200"/>
                  </a:lnTo>
                  <a:lnTo>
                    <a:pt x="21717" y="1126832"/>
                  </a:lnTo>
                  <a:lnTo>
                    <a:pt x="6337" y="1203032"/>
                  </a:lnTo>
                  <a:lnTo>
                    <a:pt x="1422" y="1251051"/>
                  </a:lnTo>
                  <a:lnTo>
                    <a:pt x="0" y="1304823"/>
                  </a:lnTo>
                  <a:lnTo>
                    <a:pt x="3276" y="1363675"/>
                  </a:lnTo>
                  <a:lnTo>
                    <a:pt x="12484" y="1426946"/>
                  </a:lnTo>
                  <a:lnTo>
                    <a:pt x="23393" y="1472793"/>
                  </a:lnTo>
                  <a:lnTo>
                    <a:pt x="38557" y="1517827"/>
                  </a:lnTo>
                  <a:lnTo>
                    <a:pt x="58204" y="1560868"/>
                  </a:lnTo>
                  <a:lnTo>
                    <a:pt x="82562" y="1600708"/>
                  </a:lnTo>
                  <a:lnTo>
                    <a:pt x="111823" y="1636166"/>
                  </a:lnTo>
                  <a:lnTo>
                    <a:pt x="146227" y="1666036"/>
                  </a:lnTo>
                  <a:lnTo>
                    <a:pt x="185991" y="1689138"/>
                  </a:lnTo>
                  <a:lnTo>
                    <a:pt x="228092" y="1703349"/>
                  </a:lnTo>
                  <a:lnTo>
                    <a:pt x="271678" y="1709115"/>
                  </a:lnTo>
                  <a:lnTo>
                    <a:pt x="315810" y="1707108"/>
                  </a:lnTo>
                  <a:lnTo>
                    <a:pt x="359600" y="1697990"/>
                  </a:lnTo>
                  <a:lnTo>
                    <a:pt x="402082" y="1682419"/>
                  </a:lnTo>
                  <a:lnTo>
                    <a:pt x="442366" y="1661058"/>
                  </a:lnTo>
                  <a:lnTo>
                    <a:pt x="479513" y="1634566"/>
                  </a:lnTo>
                  <a:lnTo>
                    <a:pt x="512584" y="1603616"/>
                  </a:lnTo>
                  <a:lnTo>
                    <a:pt x="545122" y="1564081"/>
                  </a:lnTo>
                  <a:lnTo>
                    <a:pt x="572808" y="1521231"/>
                  </a:lnTo>
                  <a:lnTo>
                    <a:pt x="578827" y="1509471"/>
                  </a:lnTo>
                  <a:lnTo>
                    <a:pt x="608774" y="1546174"/>
                  </a:lnTo>
                  <a:lnTo>
                    <a:pt x="651383" y="1595374"/>
                  </a:lnTo>
                  <a:lnTo>
                    <a:pt x="691159" y="1637677"/>
                  </a:lnTo>
                  <a:lnTo>
                    <a:pt x="729983" y="1672818"/>
                  </a:lnTo>
                  <a:lnTo>
                    <a:pt x="769696" y="1700542"/>
                  </a:lnTo>
                  <a:lnTo>
                    <a:pt x="812165" y="1720570"/>
                  </a:lnTo>
                  <a:lnTo>
                    <a:pt x="859231" y="1732635"/>
                  </a:lnTo>
                  <a:lnTo>
                    <a:pt x="921042" y="1736788"/>
                  </a:lnTo>
                  <a:lnTo>
                    <a:pt x="976261" y="1730578"/>
                  </a:lnTo>
                  <a:lnTo>
                    <a:pt x="1024382" y="1717192"/>
                  </a:lnTo>
                  <a:lnTo>
                    <a:pt x="1064907" y="1699831"/>
                  </a:lnTo>
                  <a:lnTo>
                    <a:pt x="1121117" y="1666036"/>
                  </a:lnTo>
                  <a:lnTo>
                    <a:pt x="1167803" y="1629791"/>
                  </a:lnTo>
                  <a:lnTo>
                    <a:pt x="1209636" y="1586750"/>
                  </a:lnTo>
                  <a:lnTo>
                    <a:pt x="1237107" y="1536471"/>
                  </a:lnTo>
                  <a:lnTo>
                    <a:pt x="1250886" y="1484769"/>
                  </a:lnTo>
                  <a:lnTo>
                    <a:pt x="1254544" y="1435176"/>
                  </a:lnTo>
                  <a:lnTo>
                    <a:pt x="1251661" y="1391196"/>
                  </a:lnTo>
                  <a:lnTo>
                    <a:pt x="1240523" y="1334173"/>
                  </a:lnTo>
                  <a:lnTo>
                    <a:pt x="1223289" y="1284884"/>
                  </a:lnTo>
                  <a:lnTo>
                    <a:pt x="1199476" y="1241577"/>
                  </a:lnTo>
                  <a:lnTo>
                    <a:pt x="1169619" y="1200861"/>
                  </a:lnTo>
                  <a:lnTo>
                    <a:pt x="1165440" y="1195959"/>
                  </a:lnTo>
                  <a:lnTo>
                    <a:pt x="1186776" y="1198079"/>
                  </a:lnTo>
                  <a:lnTo>
                    <a:pt x="1235430" y="1199591"/>
                  </a:lnTo>
                  <a:lnTo>
                    <a:pt x="1284211" y="1198422"/>
                  </a:lnTo>
                  <a:lnTo>
                    <a:pt x="1332801" y="1195171"/>
                  </a:lnTo>
                  <a:lnTo>
                    <a:pt x="1381442" y="1190142"/>
                  </a:lnTo>
                  <a:lnTo>
                    <a:pt x="1429727" y="1182497"/>
                  </a:lnTo>
                  <a:lnTo>
                    <a:pt x="1477086" y="1171117"/>
                  </a:lnTo>
                  <a:lnTo>
                    <a:pt x="1522958" y="1154899"/>
                  </a:lnTo>
                  <a:lnTo>
                    <a:pt x="1566595" y="1132662"/>
                  </a:lnTo>
                  <a:lnTo>
                    <a:pt x="1606296" y="1104061"/>
                  </a:lnTo>
                  <a:lnTo>
                    <a:pt x="1640141" y="1069263"/>
                  </a:lnTo>
                  <a:lnTo>
                    <a:pt x="1666201" y="1028433"/>
                  </a:lnTo>
                  <a:lnTo>
                    <a:pt x="1682064" y="983907"/>
                  </a:lnTo>
                  <a:lnTo>
                    <a:pt x="1687830" y="937374"/>
                  </a:lnTo>
                  <a:close/>
                </a:path>
                <a:path w="1798320" h="2029460">
                  <a:moveTo>
                    <a:pt x="1797723" y="1735556"/>
                  </a:moveTo>
                  <a:lnTo>
                    <a:pt x="1788198" y="1694662"/>
                  </a:lnTo>
                  <a:lnTo>
                    <a:pt x="1768487" y="1656588"/>
                  </a:lnTo>
                  <a:lnTo>
                    <a:pt x="1739950" y="1623999"/>
                  </a:lnTo>
                  <a:lnTo>
                    <a:pt x="1713636" y="1606130"/>
                  </a:lnTo>
                  <a:lnTo>
                    <a:pt x="1733778" y="1544269"/>
                  </a:lnTo>
                  <a:lnTo>
                    <a:pt x="1733854" y="1537271"/>
                  </a:lnTo>
                  <a:lnTo>
                    <a:pt x="1732572" y="1527048"/>
                  </a:lnTo>
                  <a:lnTo>
                    <a:pt x="1729181" y="1517230"/>
                  </a:lnTo>
                  <a:lnTo>
                    <a:pt x="1720049" y="1498142"/>
                  </a:lnTo>
                  <a:lnTo>
                    <a:pt x="1715325" y="1486141"/>
                  </a:lnTo>
                  <a:lnTo>
                    <a:pt x="1711896" y="1473708"/>
                  </a:lnTo>
                  <a:lnTo>
                    <a:pt x="1709775" y="1460995"/>
                  </a:lnTo>
                  <a:lnTo>
                    <a:pt x="1709000" y="1448130"/>
                  </a:lnTo>
                  <a:lnTo>
                    <a:pt x="1709191" y="1439506"/>
                  </a:lnTo>
                  <a:lnTo>
                    <a:pt x="1710220" y="1422260"/>
                  </a:lnTo>
                  <a:lnTo>
                    <a:pt x="1710474" y="1413637"/>
                  </a:lnTo>
                  <a:lnTo>
                    <a:pt x="1700085" y="1376146"/>
                  </a:lnTo>
                  <a:lnTo>
                    <a:pt x="1675066" y="1363129"/>
                  </a:lnTo>
                  <a:lnTo>
                    <a:pt x="1668830" y="1366304"/>
                  </a:lnTo>
                  <a:lnTo>
                    <a:pt x="1663954" y="1371625"/>
                  </a:lnTo>
                  <a:lnTo>
                    <a:pt x="1660918" y="1378178"/>
                  </a:lnTo>
                  <a:lnTo>
                    <a:pt x="1660194" y="1385011"/>
                  </a:lnTo>
                  <a:lnTo>
                    <a:pt x="1660906" y="1392961"/>
                  </a:lnTo>
                  <a:lnTo>
                    <a:pt x="1667090" y="1393799"/>
                  </a:lnTo>
                  <a:lnTo>
                    <a:pt x="1674202" y="1405991"/>
                  </a:lnTo>
                  <a:lnTo>
                    <a:pt x="1678152" y="1413738"/>
                  </a:lnTo>
                  <a:lnTo>
                    <a:pt x="1680870" y="1421180"/>
                  </a:lnTo>
                  <a:lnTo>
                    <a:pt x="1682496" y="1428330"/>
                  </a:lnTo>
                  <a:lnTo>
                    <a:pt x="1683143" y="1435176"/>
                  </a:lnTo>
                  <a:lnTo>
                    <a:pt x="1682889" y="1458506"/>
                  </a:lnTo>
                  <a:lnTo>
                    <a:pt x="1683334" y="1466253"/>
                  </a:lnTo>
                  <a:lnTo>
                    <a:pt x="1686140" y="1480540"/>
                  </a:lnTo>
                  <a:lnTo>
                    <a:pt x="1690662" y="1494459"/>
                  </a:lnTo>
                  <a:lnTo>
                    <a:pt x="1695665" y="1508290"/>
                  </a:lnTo>
                  <a:lnTo>
                    <a:pt x="1699933" y="1522336"/>
                  </a:lnTo>
                  <a:lnTo>
                    <a:pt x="1702790" y="1543532"/>
                  </a:lnTo>
                  <a:lnTo>
                    <a:pt x="1701304" y="1564868"/>
                  </a:lnTo>
                  <a:lnTo>
                    <a:pt x="1695615" y="1585493"/>
                  </a:lnTo>
                  <a:lnTo>
                    <a:pt x="1691144" y="1594218"/>
                  </a:lnTo>
                  <a:lnTo>
                    <a:pt x="1685099" y="1591678"/>
                  </a:lnTo>
                  <a:lnTo>
                    <a:pt x="1667433" y="1586763"/>
                  </a:lnTo>
                  <a:lnTo>
                    <a:pt x="1651635" y="1584134"/>
                  </a:lnTo>
                  <a:lnTo>
                    <a:pt x="1638363" y="1583143"/>
                  </a:lnTo>
                  <a:lnTo>
                    <a:pt x="1582521" y="1591310"/>
                  </a:lnTo>
                  <a:lnTo>
                    <a:pt x="1535684" y="1614030"/>
                  </a:lnTo>
                  <a:lnTo>
                    <a:pt x="1498549" y="1642694"/>
                  </a:lnTo>
                  <a:lnTo>
                    <a:pt x="1453019" y="1689938"/>
                  </a:lnTo>
                  <a:lnTo>
                    <a:pt x="1430147" y="1722170"/>
                  </a:lnTo>
                  <a:lnTo>
                    <a:pt x="1407121" y="1765211"/>
                  </a:lnTo>
                  <a:lnTo>
                    <a:pt x="1387843" y="1818906"/>
                  </a:lnTo>
                  <a:lnTo>
                    <a:pt x="1379677" y="1861604"/>
                  </a:lnTo>
                  <a:lnTo>
                    <a:pt x="1379093" y="1904987"/>
                  </a:lnTo>
                  <a:lnTo>
                    <a:pt x="1388160" y="1946313"/>
                  </a:lnTo>
                  <a:lnTo>
                    <a:pt x="1408912" y="1982838"/>
                  </a:lnTo>
                  <a:lnTo>
                    <a:pt x="1444701" y="2012124"/>
                  </a:lnTo>
                  <a:lnTo>
                    <a:pt x="1488744" y="2027262"/>
                  </a:lnTo>
                  <a:lnTo>
                    <a:pt x="1536357" y="2029028"/>
                  </a:lnTo>
                  <a:lnTo>
                    <a:pt x="1582801" y="2018220"/>
                  </a:lnTo>
                  <a:lnTo>
                    <a:pt x="1624698" y="1996998"/>
                  </a:lnTo>
                  <a:lnTo>
                    <a:pt x="1662176" y="1968436"/>
                  </a:lnTo>
                  <a:lnTo>
                    <a:pt x="1695767" y="1934679"/>
                  </a:lnTo>
                  <a:lnTo>
                    <a:pt x="1726006" y="1897849"/>
                  </a:lnTo>
                  <a:lnTo>
                    <a:pt x="1757387" y="1855520"/>
                  </a:lnTo>
                  <a:lnTo>
                    <a:pt x="1781238" y="1816519"/>
                  </a:lnTo>
                  <a:lnTo>
                    <a:pt x="1795386" y="1777619"/>
                  </a:lnTo>
                  <a:lnTo>
                    <a:pt x="1797723" y="1735556"/>
                  </a:lnTo>
                  <a:close/>
                </a:path>
              </a:pathLst>
            </a:custGeom>
            <a:solidFill>
              <a:srgbClr val="F6AB1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68386660-3B14-AAA5-AFC0-330514C5B899}"/>
                </a:ext>
              </a:extLst>
            </p:cNvPr>
            <p:cNvSpPr/>
            <p:nvPr/>
          </p:nvSpPr>
          <p:spPr>
            <a:xfrm>
              <a:off x="6230442" y="4505896"/>
              <a:ext cx="119380" cy="6350"/>
            </a:xfrm>
            <a:custGeom>
              <a:avLst/>
              <a:gdLst/>
              <a:ahLst/>
              <a:cxnLst/>
              <a:rect l="l" t="t" r="r" b="b"/>
              <a:pathLst>
                <a:path w="119379" h="6350">
                  <a:moveTo>
                    <a:pt x="119329" y="0"/>
                  </a:moveTo>
                  <a:lnTo>
                    <a:pt x="0" y="0"/>
                  </a:lnTo>
                  <a:lnTo>
                    <a:pt x="0" y="6146"/>
                  </a:lnTo>
                  <a:lnTo>
                    <a:pt x="119329" y="6146"/>
                  </a:lnTo>
                  <a:lnTo>
                    <a:pt x="119329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2" name="Picture 6" descr="📍 Chincheta Redonda Emoji">
            <a:extLst>
              <a:ext uri="{FF2B5EF4-FFF2-40B4-BE49-F238E27FC236}">
                <a16:creationId xmlns:a16="http://schemas.microsoft.com/office/drawing/2014/main" id="{592283B3-2BE8-29AB-4370-1E632423D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28" y="1193787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📍 Chincheta Redonda Emoji">
            <a:extLst>
              <a:ext uri="{FF2B5EF4-FFF2-40B4-BE49-F238E27FC236}">
                <a16:creationId xmlns:a16="http://schemas.microsoft.com/office/drawing/2014/main" id="{ACE51CC7-8FD5-C4E1-CC76-79853F0D2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725" y="2753715"/>
            <a:ext cx="418234" cy="41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Planta del café - Iconos gratis de comida">
            <a:extLst>
              <a:ext uri="{FF2B5EF4-FFF2-40B4-BE49-F238E27FC236}">
                <a16:creationId xmlns:a16="http://schemas.microsoft.com/office/drawing/2014/main" id="{9AD47AD2-8E17-25E7-8B1D-0D7C17CB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741" y="2048067"/>
            <a:ext cx="425679" cy="42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umedad - Iconos gratis de clima">
            <a:extLst>
              <a:ext uri="{FF2B5EF4-FFF2-40B4-BE49-F238E27FC236}">
                <a16:creationId xmlns:a16="http://schemas.microsoft.com/office/drawing/2014/main" id="{98D020A6-4FB1-D4B9-E00A-0DBA9C55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310" y="2467983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umedad - Iconos gratis de clima">
            <a:extLst>
              <a:ext uri="{FF2B5EF4-FFF2-40B4-BE49-F238E27FC236}">
                <a16:creationId xmlns:a16="http://schemas.microsoft.com/office/drawing/2014/main" id="{DB205FA9-21BD-2EF1-CF34-2063B95C3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725" y="3634003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⛰️ Montaña Emoji">
            <a:extLst>
              <a:ext uri="{FF2B5EF4-FFF2-40B4-BE49-F238E27FC236}">
                <a16:creationId xmlns:a16="http://schemas.microsoft.com/office/drawing/2014/main" id="{61BFFF74-47BA-E3BC-3458-24C119A1E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45" y="2973727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⛰️ Montaña Emoji">
            <a:extLst>
              <a:ext uri="{FF2B5EF4-FFF2-40B4-BE49-F238E27FC236}">
                <a16:creationId xmlns:a16="http://schemas.microsoft.com/office/drawing/2014/main" id="{0259EFA4-F8EF-8C81-F5FC-121610CB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493" y="4106711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☕ Bebida Caliente Emoji">
            <a:extLst>
              <a:ext uri="{FF2B5EF4-FFF2-40B4-BE49-F238E27FC236}">
                <a16:creationId xmlns:a16="http://schemas.microsoft.com/office/drawing/2014/main" id="{D2044345-BF45-9CFD-2D10-3870510D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9" y="3842518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☕ Bebida Caliente Emoji">
            <a:extLst>
              <a:ext uri="{FF2B5EF4-FFF2-40B4-BE49-F238E27FC236}">
                <a16:creationId xmlns:a16="http://schemas.microsoft.com/office/drawing/2014/main" id="{FBC6EDA0-5695-488A-C270-D26AEEB1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04" y="5183820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object 3">
            <a:extLst>
              <a:ext uri="{FF2B5EF4-FFF2-40B4-BE49-F238E27FC236}">
                <a16:creationId xmlns:a16="http://schemas.microsoft.com/office/drawing/2014/main" id="{71D70750-5136-D3E6-59BC-6452419D8ABB}"/>
              </a:ext>
            </a:extLst>
          </p:cNvPr>
          <p:cNvGrpSpPr/>
          <p:nvPr/>
        </p:nvGrpSpPr>
        <p:grpSpPr>
          <a:xfrm>
            <a:off x="0" y="4724535"/>
            <a:ext cx="1745673" cy="2175029"/>
            <a:chOff x="10160" y="1673558"/>
            <a:chExt cx="2306955" cy="2858135"/>
          </a:xfrm>
        </p:grpSpPr>
        <p:sp>
          <p:nvSpPr>
            <p:cNvPr id="23" name="object 4">
              <a:extLst>
                <a:ext uri="{FF2B5EF4-FFF2-40B4-BE49-F238E27FC236}">
                  <a16:creationId xmlns:a16="http://schemas.microsoft.com/office/drawing/2014/main" id="{9D47610F-7602-7038-8D66-1180CDDA76C2}"/>
                </a:ext>
              </a:extLst>
            </p:cNvPr>
            <p:cNvSpPr/>
            <p:nvPr/>
          </p:nvSpPr>
          <p:spPr>
            <a:xfrm>
              <a:off x="10160" y="1673558"/>
              <a:ext cx="2091055" cy="2858135"/>
            </a:xfrm>
            <a:custGeom>
              <a:avLst/>
              <a:gdLst/>
              <a:ahLst/>
              <a:cxnLst/>
              <a:rect l="l" t="t" r="r" b="b"/>
              <a:pathLst>
                <a:path w="2091055" h="2858135">
                  <a:moveTo>
                    <a:pt x="615665" y="0"/>
                  </a:moveTo>
                  <a:lnTo>
                    <a:pt x="567861" y="1270"/>
                  </a:lnTo>
                  <a:lnTo>
                    <a:pt x="520356" y="3915"/>
                  </a:lnTo>
                  <a:lnTo>
                    <a:pt x="473214" y="7937"/>
                  </a:lnTo>
                  <a:lnTo>
                    <a:pt x="426494" y="13342"/>
                  </a:lnTo>
                  <a:lnTo>
                    <a:pt x="380259" y="20133"/>
                  </a:lnTo>
                  <a:lnTo>
                    <a:pt x="332491" y="28704"/>
                  </a:lnTo>
                  <a:lnTo>
                    <a:pt x="284985" y="38817"/>
                  </a:lnTo>
                  <a:lnTo>
                    <a:pt x="237794" y="50455"/>
                  </a:lnTo>
                  <a:lnTo>
                    <a:pt x="190970" y="63603"/>
                  </a:lnTo>
                  <a:lnTo>
                    <a:pt x="144564" y="78244"/>
                  </a:lnTo>
                  <a:lnTo>
                    <a:pt x="98630" y="94365"/>
                  </a:lnTo>
                  <a:lnTo>
                    <a:pt x="53219" y="111947"/>
                  </a:lnTo>
                  <a:lnTo>
                    <a:pt x="8382" y="130977"/>
                  </a:lnTo>
                  <a:lnTo>
                    <a:pt x="0" y="134856"/>
                  </a:lnTo>
                  <a:lnTo>
                    <a:pt x="0" y="2651021"/>
                  </a:lnTo>
                  <a:lnTo>
                    <a:pt x="62559" y="2686694"/>
                  </a:lnTo>
                  <a:lnTo>
                    <a:pt x="103785" y="2708174"/>
                  </a:lnTo>
                  <a:lnTo>
                    <a:pt x="145484" y="2728395"/>
                  </a:lnTo>
                  <a:lnTo>
                    <a:pt x="187623" y="2747317"/>
                  </a:lnTo>
                  <a:lnTo>
                    <a:pt x="230167" y="2764898"/>
                  </a:lnTo>
                  <a:lnTo>
                    <a:pt x="273084" y="2781096"/>
                  </a:lnTo>
                  <a:lnTo>
                    <a:pt x="316339" y="2795870"/>
                  </a:lnTo>
                  <a:lnTo>
                    <a:pt x="359900" y="2809179"/>
                  </a:lnTo>
                  <a:lnTo>
                    <a:pt x="403733" y="2820981"/>
                  </a:lnTo>
                  <a:lnTo>
                    <a:pt x="447804" y="2831235"/>
                  </a:lnTo>
                  <a:lnTo>
                    <a:pt x="492080" y="2839900"/>
                  </a:lnTo>
                  <a:lnTo>
                    <a:pt x="536528" y="2846934"/>
                  </a:lnTo>
                  <a:lnTo>
                    <a:pt x="581114" y="2852295"/>
                  </a:lnTo>
                  <a:lnTo>
                    <a:pt x="625804" y="2855944"/>
                  </a:lnTo>
                  <a:lnTo>
                    <a:pt x="670566" y="2857837"/>
                  </a:lnTo>
                  <a:lnTo>
                    <a:pt x="715365" y="2857934"/>
                  </a:lnTo>
                  <a:lnTo>
                    <a:pt x="760168" y="2856193"/>
                  </a:lnTo>
                  <a:lnTo>
                    <a:pt x="804942" y="2852573"/>
                  </a:lnTo>
                  <a:lnTo>
                    <a:pt x="849653" y="2847033"/>
                  </a:lnTo>
                  <a:lnTo>
                    <a:pt x="894268" y="2839530"/>
                  </a:lnTo>
                  <a:lnTo>
                    <a:pt x="938753" y="2830025"/>
                  </a:lnTo>
                  <a:lnTo>
                    <a:pt x="983074" y="2818475"/>
                  </a:lnTo>
                  <a:lnTo>
                    <a:pt x="1027199" y="2804839"/>
                  </a:lnTo>
                  <a:lnTo>
                    <a:pt x="1071094" y="2789076"/>
                  </a:lnTo>
                  <a:lnTo>
                    <a:pt x="1114725" y="2771144"/>
                  </a:lnTo>
                  <a:lnTo>
                    <a:pt x="1154503" y="2752931"/>
                  </a:lnTo>
                  <a:lnTo>
                    <a:pt x="1193779" y="2733345"/>
                  </a:lnTo>
                  <a:lnTo>
                    <a:pt x="1232529" y="2712423"/>
                  </a:lnTo>
                  <a:lnTo>
                    <a:pt x="1270732" y="2690202"/>
                  </a:lnTo>
                  <a:lnTo>
                    <a:pt x="1308363" y="2666718"/>
                  </a:lnTo>
                  <a:lnTo>
                    <a:pt x="1345401" y="2642009"/>
                  </a:lnTo>
                  <a:lnTo>
                    <a:pt x="1381823" y="2616110"/>
                  </a:lnTo>
                  <a:lnTo>
                    <a:pt x="1417605" y="2589060"/>
                  </a:lnTo>
                  <a:lnTo>
                    <a:pt x="1452725" y="2560895"/>
                  </a:lnTo>
                  <a:lnTo>
                    <a:pt x="1487159" y="2531652"/>
                  </a:lnTo>
                  <a:lnTo>
                    <a:pt x="1520886" y="2501368"/>
                  </a:lnTo>
                  <a:lnTo>
                    <a:pt x="1553883" y="2470080"/>
                  </a:lnTo>
                  <a:lnTo>
                    <a:pt x="1586125" y="2437824"/>
                  </a:lnTo>
                  <a:lnTo>
                    <a:pt x="1617592" y="2404637"/>
                  </a:lnTo>
                  <a:lnTo>
                    <a:pt x="1648258" y="2370557"/>
                  </a:lnTo>
                  <a:lnTo>
                    <a:pt x="1678103" y="2335620"/>
                  </a:lnTo>
                  <a:lnTo>
                    <a:pt x="1707103" y="2299863"/>
                  </a:lnTo>
                  <a:lnTo>
                    <a:pt x="1735235" y="2263323"/>
                  </a:lnTo>
                  <a:lnTo>
                    <a:pt x="1762477" y="2226037"/>
                  </a:lnTo>
                  <a:lnTo>
                    <a:pt x="1788804" y="2188042"/>
                  </a:lnTo>
                  <a:lnTo>
                    <a:pt x="1814196" y="2149374"/>
                  </a:lnTo>
                  <a:lnTo>
                    <a:pt x="1838628" y="2110071"/>
                  </a:lnTo>
                  <a:lnTo>
                    <a:pt x="1862079" y="2070170"/>
                  </a:lnTo>
                  <a:lnTo>
                    <a:pt x="1884524" y="2029706"/>
                  </a:lnTo>
                  <a:lnTo>
                    <a:pt x="1905942" y="1988718"/>
                  </a:lnTo>
                  <a:lnTo>
                    <a:pt x="1926309" y="1947242"/>
                  </a:lnTo>
                  <a:lnTo>
                    <a:pt x="1945602" y="1905314"/>
                  </a:lnTo>
                  <a:lnTo>
                    <a:pt x="1963800" y="1862973"/>
                  </a:lnTo>
                  <a:lnTo>
                    <a:pt x="1980878" y="1820254"/>
                  </a:lnTo>
                  <a:lnTo>
                    <a:pt x="1996814" y="1777195"/>
                  </a:lnTo>
                  <a:lnTo>
                    <a:pt x="2011586" y="1733832"/>
                  </a:lnTo>
                  <a:lnTo>
                    <a:pt x="2025170" y="1690203"/>
                  </a:lnTo>
                  <a:lnTo>
                    <a:pt x="2037543" y="1646344"/>
                  </a:lnTo>
                  <a:lnTo>
                    <a:pt x="2048683" y="1602292"/>
                  </a:lnTo>
                  <a:lnTo>
                    <a:pt x="2058567" y="1558084"/>
                  </a:lnTo>
                  <a:lnTo>
                    <a:pt x="2067172" y="1513756"/>
                  </a:lnTo>
                  <a:lnTo>
                    <a:pt x="2074475" y="1469347"/>
                  </a:lnTo>
                  <a:lnTo>
                    <a:pt x="2080453" y="1424892"/>
                  </a:lnTo>
                  <a:lnTo>
                    <a:pt x="2085084" y="1380429"/>
                  </a:lnTo>
                  <a:lnTo>
                    <a:pt x="2088344" y="1335994"/>
                  </a:lnTo>
                  <a:lnTo>
                    <a:pt x="2090211" y="1291624"/>
                  </a:lnTo>
                  <a:lnTo>
                    <a:pt x="2090662" y="1247357"/>
                  </a:lnTo>
                  <a:lnTo>
                    <a:pt x="2089674" y="1203228"/>
                  </a:lnTo>
                  <a:lnTo>
                    <a:pt x="2087224" y="1159276"/>
                  </a:lnTo>
                  <a:lnTo>
                    <a:pt x="2083289" y="1115536"/>
                  </a:lnTo>
                  <a:lnTo>
                    <a:pt x="2077847" y="1072046"/>
                  </a:lnTo>
                  <a:lnTo>
                    <a:pt x="2070875" y="1028843"/>
                  </a:lnTo>
                  <a:lnTo>
                    <a:pt x="2062349" y="985963"/>
                  </a:lnTo>
                  <a:lnTo>
                    <a:pt x="2052248" y="943443"/>
                  </a:lnTo>
                  <a:lnTo>
                    <a:pt x="2040547" y="901321"/>
                  </a:lnTo>
                  <a:lnTo>
                    <a:pt x="2027225" y="859633"/>
                  </a:lnTo>
                  <a:lnTo>
                    <a:pt x="2012258" y="818415"/>
                  </a:lnTo>
                  <a:lnTo>
                    <a:pt x="1995624" y="777706"/>
                  </a:lnTo>
                  <a:lnTo>
                    <a:pt x="1977299" y="737541"/>
                  </a:lnTo>
                  <a:lnTo>
                    <a:pt x="1957262" y="697958"/>
                  </a:lnTo>
                  <a:lnTo>
                    <a:pt x="1935488" y="658994"/>
                  </a:lnTo>
                  <a:lnTo>
                    <a:pt x="1910581" y="618571"/>
                  </a:lnTo>
                  <a:lnTo>
                    <a:pt x="1884004" y="579384"/>
                  </a:lnTo>
                  <a:lnTo>
                    <a:pt x="1855819" y="541438"/>
                  </a:lnTo>
                  <a:lnTo>
                    <a:pt x="1826088" y="504737"/>
                  </a:lnTo>
                  <a:lnTo>
                    <a:pt x="1794872" y="469285"/>
                  </a:lnTo>
                  <a:lnTo>
                    <a:pt x="1762232" y="435087"/>
                  </a:lnTo>
                  <a:lnTo>
                    <a:pt x="1728231" y="402147"/>
                  </a:lnTo>
                  <a:lnTo>
                    <a:pt x="1692930" y="370469"/>
                  </a:lnTo>
                  <a:lnTo>
                    <a:pt x="1656390" y="340057"/>
                  </a:lnTo>
                  <a:lnTo>
                    <a:pt x="1618674" y="310916"/>
                  </a:lnTo>
                  <a:lnTo>
                    <a:pt x="1579841" y="283050"/>
                  </a:lnTo>
                  <a:lnTo>
                    <a:pt x="1539955" y="256464"/>
                  </a:lnTo>
                  <a:lnTo>
                    <a:pt x="1499076" y="231161"/>
                  </a:lnTo>
                  <a:lnTo>
                    <a:pt x="1457267" y="207146"/>
                  </a:lnTo>
                  <a:lnTo>
                    <a:pt x="1414587" y="184423"/>
                  </a:lnTo>
                  <a:lnTo>
                    <a:pt x="1371101" y="162996"/>
                  </a:lnTo>
                  <a:lnTo>
                    <a:pt x="1326867" y="142871"/>
                  </a:lnTo>
                  <a:lnTo>
                    <a:pt x="1281950" y="124050"/>
                  </a:lnTo>
                  <a:lnTo>
                    <a:pt x="1236408" y="106539"/>
                  </a:lnTo>
                  <a:lnTo>
                    <a:pt x="1190306" y="90342"/>
                  </a:lnTo>
                  <a:lnTo>
                    <a:pt x="1143703" y="75462"/>
                  </a:lnTo>
                  <a:lnTo>
                    <a:pt x="1096661" y="61905"/>
                  </a:lnTo>
                  <a:lnTo>
                    <a:pt x="1049243" y="49674"/>
                  </a:lnTo>
                  <a:lnTo>
                    <a:pt x="1001509" y="38774"/>
                  </a:lnTo>
                  <a:lnTo>
                    <a:pt x="953521" y="29209"/>
                  </a:lnTo>
                  <a:lnTo>
                    <a:pt x="905341" y="20984"/>
                  </a:lnTo>
                  <a:lnTo>
                    <a:pt x="857030" y="14102"/>
                  </a:lnTo>
                  <a:lnTo>
                    <a:pt x="808649" y="8569"/>
                  </a:lnTo>
                  <a:lnTo>
                    <a:pt x="760261" y="4387"/>
                  </a:lnTo>
                  <a:lnTo>
                    <a:pt x="711926" y="1562"/>
                  </a:lnTo>
                  <a:lnTo>
                    <a:pt x="663707" y="98"/>
                  </a:lnTo>
                  <a:lnTo>
                    <a:pt x="615665" y="0"/>
                  </a:lnTo>
                  <a:close/>
                </a:path>
              </a:pathLst>
            </a:custGeom>
            <a:solidFill>
              <a:srgbClr val="FEB5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5">
              <a:extLst>
                <a:ext uri="{FF2B5EF4-FFF2-40B4-BE49-F238E27FC236}">
                  <a16:creationId xmlns:a16="http://schemas.microsoft.com/office/drawing/2014/main" id="{C6BDE9D6-3A5F-BA33-8C78-D6FBE0776943}"/>
                </a:ext>
              </a:extLst>
            </p:cNvPr>
            <p:cNvSpPr/>
            <p:nvPr/>
          </p:nvSpPr>
          <p:spPr>
            <a:xfrm>
              <a:off x="890320" y="3671569"/>
              <a:ext cx="709295" cy="444500"/>
            </a:xfrm>
            <a:custGeom>
              <a:avLst/>
              <a:gdLst/>
              <a:ahLst/>
              <a:cxnLst/>
              <a:rect l="l" t="t" r="r" b="b"/>
              <a:pathLst>
                <a:path w="709294" h="444500">
                  <a:moveTo>
                    <a:pt x="708761" y="184251"/>
                  </a:moveTo>
                  <a:lnTo>
                    <a:pt x="688086" y="121958"/>
                  </a:lnTo>
                  <a:lnTo>
                    <a:pt x="641705" y="79362"/>
                  </a:lnTo>
                  <a:lnTo>
                    <a:pt x="579069" y="52832"/>
                  </a:lnTo>
                  <a:lnTo>
                    <a:pt x="522097" y="39331"/>
                  </a:lnTo>
                  <a:lnTo>
                    <a:pt x="479082" y="38125"/>
                  </a:lnTo>
                  <a:lnTo>
                    <a:pt x="433743" y="48437"/>
                  </a:lnTo>
                  <a:lnTo>
                    <a:pt x="397700" y="75704"/>
                  </a:lnTo>
                  <a:lnTo>
                    <a:pt x="378066" y="121526"/>
                  </a:lnTo>
                  <a:lnTo>
                    <a:pt x="362572" y="108508"/>
                  </a:lnTo>
                  <a:lnTo>
                    <a:pt x="326021" y="94818"/>
                  </a:lnTo>
                  <a:lnTo>
                    <a:pt x="300164" y="94526"/>
                  </a:lnTo>
                  <a:lnTo>
                    <a:pt x="293789" y="74383"/>
                  </a:lnTo>
                  <a:lnTo>
                    <a:pt x="253746" y="24498"/>
                  </a:lnTo>
                  <a:lnTo>
                    <a:pt x="211061" y="3644"/>
                  </a:lnTo>
                  <a:lnTo>
                    <a:pt x="185737" y="0"/>
                  </a:lnTo>
                  <a:lnTo>
                    <a:pt x="175818" y="50"/>
                  </a:lnTo>
                  <a:lnTo>
                    <a:pt x="134785" y="9461"/>
                  </a:lnTo>
                  <a:lnTo>
                    <a:pt x="101320" y="29210"/>
                  </a:lnTo>
                  <a:lnTo>
                    <a:pt x="57048" y="73787"/>
                  </a:lnTo>
                  <a:lnTo>
                    <a:pt x="29260" y="116205"/>
                  </a:lnTo>
                  <a:lnTo>
                    <a:pt x="3556" y="190931"/>
                  </a:lnTo>
                  <a:lnTo>
                    <a:pt x="0" y="223291"/>
                  </a:lnTo>
                  <a:lnTo>
                    <a:pt x="2146" y="255714"/>
                  </a:lnTo>
                  <a:lnTo>
                    <a:pt x="11328" y="286016"/>
                  </a:lnTo>
                  <a:lnTo>
                    <a:pt x="28905" y="312039"/>
                  </a:lnTo>
                  <a:lnTo>
                    <a:pt x="57238" y="331787"/>
                  </a:lnTo>
                  <a:lnTo>
                    <a:pt x="90881" y="340474"/>
                  </a:lnTo>
                  <a:lnTo>
                    <a:pt x="126377" y="338963"/>
                  </a:lnTo>
                  <a:lnTo>
                    <a:pt x="160248" y="328129"/>
                  </a:lnTo>
                  <a:lnTo>
                    <a:pt x="190144" y="309803"/>
                  </a:lnTo>
                  <a:lnTo>
                    <a:pt x="197954" y="302780"/>
                  </a:lnTo>
                  <a:lnTo>
                    <a:pt x="203606" y="321056"/>
                  </a:lnTo>
                  <a:lnTo>
                    <a:pt x="229476" y="384987"/>
                  </a:lnTo>
                  <a:lnTo>
                    <a:pt x="267944" y="425627"/>
                  </a:lnTo>
                  <a:lnTo>
                    <a:pt x="330352" y="443928"/>
                  </a:lnTo>
                  <a:lnTo>
                    <a:pt x="355231" y="442607"/>
                  </a:lnTo>
                  <a:lnTo>
                    <a:pt x="395236" y="432739"/>
                  </a:lnTo>
                  <a:lnTo>
                    <a:pt x="440753" y="400392"/>
                  </a:lnTo>
                  <a:lnTo>
                    <a:pt x="461949" y="350329"/>
                  </a:lnTo>
                  <a:lnTo>
                    <a:pt x="464934" y="309689"/>
                  </a:lnTo>
                  <a:lnTo>
                    <a:pt x="460629" y="285737"/>
                  </a:lnTo>
                  <a:lnTo>
                    <a:pt x="452818" y="260972"/>
                  </a:lnTo>
                  <a:lnTo>
                    <a:pt x="449808" y="252539"/>
                  </a:lnTo>
                  <a:lnTo>
                    <a:pt x="465416" y="260464"/>
                  </a:lnTo>
                  <a:lnTo>
                    <a:pt x="520153" y="276542"/>
                  </a:lnTo>
                  <a:lnTo>
                    <a:pt x="567474" y="283311"/>
                  </a:lnTo>
                  <a:lnTo>
                    <a:pt x="586600" y="284454"/>
                  </a:lnTo>
                  <a:lnTo>
                    <a:pt x="605701" y="284086"/>
                  </a:lnTo>
                  <a:lnTo>
                    <a:pt x="643204" y="276885"/>
                  </a:lnTo>
                  <a:lnTo>
                    <a:pt x="690118" y="245262"/>
                  </a:lnTo>
                  <a:lnTo>
                    <a:pt x="704875" y="216547"/>
                  </a:lnTo>
                  <a:lnTo>
                    <a:pt x="708761" y="184251"/>
                  </a:lnTo>
                  <a:close/>
                </a:path>
              </a:pathLst>
            </a:custGeom>
            <a:solidFill>
              <a:srgbClr val="0013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6">
              <a:extLst>
                <a:ext uri="{FF2B5EF4-FFF2-40B4-BE49-F238E27FC236}">
                  <a16:creationId xmlns:a16="http://schemas.microsoft.com/office/drawing/2014/main" id="{9BDFB385-F260-4E23-5656-8C2B3A1F43AC}"/>
                </a:ext>
              </a:extLst>
            </p:cNvPr>
            <p:cNvSpPr/>
            <p:nvPr/>
          </p:nvSpPr>
          <p:spPr>
            <a:xfrm>
              <a:off x="10160" y="2510358"/>
              <a:ext cx="2306955" cy="1879600"/>
            </a:xfrm>
            <a:custGeom>
              <a:avLst/>
              <a:gdLst/>
              <a:ahLst/>
              <a:cxnLst/>
              <a:rect l="l" t="t" r="r" b="b"/>
              <a:pathLst>
                <a:path w="2306955" h="1879600">
                  <a:moveTo>
                    <a:pt x="445427" y="1165186"/>
                  </a:moveTo>
                  <a:lnTo>
                    <a:pt x="442747" y="1172146"/>
                  </a:lnTo>
                  <a:lnTo>
                    <a:pt x="440524" y="1179309"/>
                  </a:lnTo>
                  <a:lnTo>
                    <a:pt x="438797" y="1186688"/>
                  </a:lnTo>
                  <a:lnTo>
                    <a:pt x="437591" y="1194269"/>
                  </a:lnTo>
                  <a:lnTo>
                    <a:pt x="445427" y="1165186"/>
                  </a:lnTo>
                  <a:close/>
                </a:path>
                <a:path w="2306955" h="1879600">
                  <a:moveTo>
                    <a:pt x="1330693" y="1382687"/>
                  </a:moveTo>
                  <a:lnTo>
                    <a:pt x="1329486" y="1365199"/>
                  </a:lnTo>
                  <a:lnTo>
                    <a:pt x="1320711" y="1349286"/>
                  </a:lnTo>
                  <a:lnTo>
                    <a:pt x="1307604" y="1335697"/>
                  </a:lnTo>
                  <a:lnTo>
                    <a:pt x="1293431" y="1325206"/>
                  </a:lnTo>
                  <a:lnTo>
                    <a:pt x="1296962" y="1331696"/>
                  </a:lnTo>
                  <a:lnTo>
                    <a:pt x="1300314" y="1338313"/>
                  </a:lnTo>
                  <a:lnTo>
                    <a:pt x="1303515" y="1345044"/>
                  </a:lnTo>
                  <a:lnTo>
                    <a:pt x="1306576" y="1351851"/>
                  </a:lnTo>
                  <a:lnTo>
                    <a:pt x="1309319" y="1353172"/>
                  </a:lnTo>
                  <a:lnTo>
                    <a:pt x="1317498" y="1358544"/>
                  </a:lnTo>
                  <a:lnTo>
                    <a:pt x="1324457" y="1365389"/>
                  </a:lnTo>
                  <a:lnTo>
                    <a:pt x="1329182" y="1373517"/>
                  </a:lnTo>
                  <a:lnTo>
                    <a:pt x="1330693" y="1382687"/>
                  </a:lnTo>
                  <a:close/>
                </a:path>
                <a:path w="2306955" h="1879600">
                  <a:moveTo>
                    <a:pt x="2306485" y="635000"/>
                  </a:moveTo>
                  <a:lnTo>
                    <a:pt x="2228151" y="635000"/>
                  </a:lnTo>
                  <a:lnTo>
                    <a:pt x="2202827" y="622300"/>
                  </a:lnTo>
                  <a:lnTo>
                    <a:pt x="2153970" y="596900"/>
                  </a:lnTo>
                  <a:lnTo>
                    <a:pt x="2129599" y="596900"/>
                  </a:lnTo>
                  <a:lnTo>
                    <a:pt x="2104758" y="584200"/>
                  </a:lnTo>
                  <a:lnTo>
                    <a:pt x="2078824" y="571500"/>
                  </a:lnTo>
                  <a:lnTo>
                    <a:pt x="1911362" y="571500"/>
                  </a:lnTo>
                  <a:lnTo>
                    <a:pt x="1882533" y="584200"/>
                  </a:lnTo>
                  <a:lnTo>
                    <a:pt x="1658277" y="635000"/>
                  </a:lnTo>
                  <a:lnTo>
                    <a:pt x="1633143" y="635000"/>
                  </a:lnTo>
                  <a:lnTo>
                    <a:pt x="1608505" y="647700"/>
                  </a:lnTo>
                  <a:lnTo>
                    <a:pt x="1585582" y="647700"/>
                  </a:lnTo>
                  <a:lnTo>
                    <a:pt x="1565630" y="673100"/>
                  </a:lnTo>
                  <a:lnTo>
                    <a:pt x="1552917" y="685800"/>
                  </a:lnTo>
                  <a:lnTo>
                    <a:pt x="1543189" y="698500"/>
                  </a:lnTo>
                  <a:lnTo>
                    <a:pt x="1535696" y="723900"/>
                  </a:lnTo>
                  <a:lnTo>
                    <a:pt x="1529664" y="736600"/>
                  </a:lnTo>
                  <a:lnTo>
                    <a:pt x="1523885" y="762000"/>
                  </a:lnTo>
                  <a:lnTo>
                    <a:pt x="1517078" y="774700"/>
                  </a:lnTo>
                  <a:lnTo>
                    <a:pt x="1508366" y="800100"/>
                  </a:lnTo>
                  <a:lnTo>
                    <a:pt x="1485353" y="825500"/>
                  </a:lnTo>
                  <a:lnTo>
                    <a:pt x="1471714" y="838200"/>
                  </a:lnTo>
                  <a:lnTo>
                    <a:pt x="1456105" y="838200"/>
                  </a:lnTo>
                  <a:lnTo>
                    <a:pt x="1438617" y="850900"/>
                  </a:lnTo>
                  <a:lnTo>
                    <a:pt x="1449412" y="800100"/>
                  </a:lnTo>
                  <a:lnTo>
                    <a:pt x="1460195" y="749300"/>
                  </a:lnTo>
                  <a:lnTo>
                    <a:pt x="1460500" y="749300"/>
                  </a:lnTo>
                  <a:lnTo>
                    <a:pt x="1465656" y="698500"/>
                  </a:lnTo>
                  <a:lnTo>
                    <a:pt x="1469085" y="647700"/>
                  </a:lnTo>
                  <a:lnTo>
                    <a:pt x="1469504" y="596900"/>
                  </a:lnTo>
                  <a:lnTo>
                    <a:pt x="1465491" y="546100"/>
                  </a:lnTo>
                  <a:lnTo>
                    <a:pt x="1455597" y="495300"/>
                  </a:lnTo>
                  <a:lnTo>
                    <a:pt x="1437652" y="444500"/>
                  </a:lnTo>
                  <a:lnTo>
                    <a:pt x="1411198" y="406400"/>
                  </a:lnTo>
                  <a:lnTo>
                    <a:pt x="1376997" y="355600"/>
                  </a:lnTo>
                  <a:lnTo>
                    <a:pt x="1335747" y="330200"/>
                  </a:lnTo>
                  <a:lnTo>
                    <a:pt x="1288211" y="317500"/>
                  </a:lnTo>
                  <a:lnTo>
                    <a:pt x="1260017" y="317500"/>
                  </a:lnTo>
                  <a:lnTo>
                    <a:pt x="1231506" y="304800"/>
                  </a:lnTo>
                  <a:lnTo>
                    <a:pt x="1174991" y="304800"/>
                  </a:lnTo>
                  <a:lnTo>
                    <a:pt x="1130160" y="279400"/>
                  </a:lnTo>
                  <a:lnTo>
                    <a:pt x="1091120" y="254000"/>
                  </a:lnTo>
                  <a:lnTo>
                    <a:pt x="1056894" y="215900"/>
                  </a:lnTo>
                  <a:lnTo>
                    <a:pt x="1026502" y="177800"/>
                  </a:lnTo>
                  <a:lnTo>
                    <a:pt x="998956" y="139700"/>
                  </a:lnTo>
                  <a:lnTo>
                    <a:pt x="970902" y="304800"/>
                  </a:lnTo>
                  <a:lnTo>
                    <a:pt x="964971" y="342900"/>
                  </a:lnTo>
                  <a:lnTo>
                    <a:pt x="961567" y="381000"/>
                  </a:lnTo>
                  <a:lnTo>
                    <a:pt x="963142" y="419100"/>
                  </a:lnTo>
                  <a:lnTo>
                    <a:pt x="972121" y="457200"/>
                  </a:lnTo>
                  <a:lnTo>
                    <a:pt x="989241" y="495300"/>
                  </a:lnTo>
                  <a:lnTo>
                    <a:pt x="1039837" y="546100"/>
                  </a:lnTo>
                  <a:lnTo>
                    <a:pt x="1068806" y="571500"/>
                  </a:lnTo>
                  <a:lnTo>
                    <a:pt x="1099273" y="596900"/>
                  </a:lnTo>
                  <a:lnTo>
                    <a:pt x="1134465" y="635000"/>
                  </a:lnTo>
                  <a:lnTo>
                    <a:pt x="1172959" y="660400"/>
                  </a:lnTo>
                  <a:lnTo>
                    <a:pt x="1213345" y="698500"/>
                  </a:lnTo>
                  <a:lnTo>
                    <a:pt x="1254201" y="723900"/>
                  </a:lnTo>
                  <a:lnTo>
                    <a:pt x="1294091" y="762000"/>
                  </a:lnTo>
                  <a:lnTo>
                    <a:pt x="1331595" y="800100"/>
                  </a:lnTo>
                  <a:lnTo>
                    <a:pt x="1311846" y="787400"/>
                  </a:lnTo>
                  <a:lnTo>
                    <a:pt x="1291170" y="787400"/>
                  </a:lnTo>
                  <a:lnTo>
                    <a:pt x="1269771" y="774700"/>
                  </a:lnTo>
                  <a:lnTo>
                    <a:pt x="1239824" y="774700"/>
                  </a:lnTo>
                  <a:lnTo>
                    <a:pt x="1198664" y="749300"/>
                  </a:lnTo>
                  <a:lnTo>
                    <a:pt x="1155255" y="736600"/>
                  </a:lnTo>
                  <a:lnTo>
                    <a:pt x="1109992" y="711200"/>
                  </a:lnTo>
                  <a:lnTo>
                    <a:pt x="1063307" y="698500"/>
                  </a:lnTo>
                  <a:lnTo>
                    <a:pt x="918781" y="622300"/>
                  </a:lnTo>
                  <a:lnTo>
                    <a:pt x="870483" y="609600"/>
                  </a:lnTo>
                  <a:lnTo>
                    <a:pt x="822820" y="584200"/>
                  </a:lnTo>
                  <a:lnTo>
                    <a:pt x="776198" y="558800"/>
                  </a:lnTo>
                  <a:lnTo>
                    <a:pt x="731024" y="533400"/>
                  </a:lnTo>
                  <a:lnTo>
                    <a:pt x="687717" y="508000"/>
                  </a:lnTo>
                  <a:lnTo>
                    <a:pt x="646684" y="482600"/>
                  </a:lnTo>
                  <a:lnTo>
                    <a:pt x="608342" y="457200"/>
                  </a:lnTo>
                  <a:lnTo>
                    <a:pt x="622922" y="444500"/>
                  </a:lnTo>
                  <a:lnTo>
                    <a:pt x="636816" y="431800"/>
                  </a:lnTo>
                  <a:lnTo>
                    <a:pt x="649820" y="406400"/>
                  </a:lnTo>
                  <a:lnTo>
                    <a:pt x="661708" y="393700"/>
                  </a:lnTo>
                  <a:lnTo>
                    <a:pt x="677608" y="368300"/>
                  </a:lnTo>
                  <a:lnTo>
                    <a:pt x="685025" y="342900"/>
                  </a:lnTo>
                  <a:lnTo>
                    <a:pt x="688733" y="330200"/>
                  </a:lnTo>
                  <a:lnTo>
                    <a:pt x="693864" y="292100"/>
                  </a:lnTo>
                  <a:lnTo>
                    <a:pt x="681799" y="228600"/>
                  </a:lnTo>
                  <a:lnTo>
                    <a:pt x="643229" y="177800"/>
                  </a:lnTo>
                  <a:lnTo>
                    <a:pt x="589546" y="139700"/>
                  </a:lnTo>
                  <a:lnTo>
                    <a:pt x="559854" y="127000"/>
                  </a:lnTo>
                  <a:lnTo>
                    <a:pt x="529120" y="101600"/>
                  </a:lnTo>
                  <a:lnTo>
                    <a:pt x="497967" y="88900"/>
                  </a:lnTo>
                  <a:lnTo>
                    <a:pt x="259689" y="0"/>
                  </a:lnTo>
                  <a:lnTo>
                    <a:pt x="408508" y="177800"/>
                  </a:lnTo>
                  <a:lnTo>
                    <a:pt x="428091" y="203200"/>
                  </a:lnTo>
                  <a:lnTo>
                    <a:pt x="445909" y="228600"/>
                  </a:lnTo>
                  <a:lnTo>
                    <a:pt x="459816" y="254000"/>
                  </a:lnTo>
                  <a:lnTo>
                    <a:pt x="467652" y="292100"/>
                  </a:lnTo>
                  <a:lnTo>
                    <a:pt x="468744" y="304800"/>
                  </a:lnTo>
                  <a:lnTo>
                    <a:pt x="468668" y="317500"/>
                  </a:lnTo>
                  <a:lnTo>
                    <a:pt x="467868" y="330200"/>
                  </a:lnTo>
                  <a:lnTo>
                    <a:pt x="466813" y="342900"/>
                  </a:lnTo>
                  <a:lnTo>
                    <a:pt x="441198" y="317500"/>
                  </a:lnTo>
                  <a:lnTo>
                    <a:pt x="414375" y="304800"/>
                  </a:lnTo>
                  <a:lnTo>
                    <a:pt x="385864" y="279400"/>
                  </a:lnTo>
                  <a:lnTo>
                    <a:pt x="355155" y="266700"/>
                  </a:lnTo>
                  <a:lnTo>
                    <a:pt x="304253" y="254000"/>
                  </a:lnTo>
                  <a:lnTo>
                    <a:pt x="218160" y="254000"/>
                  </a:lnTo>
                  <a:lnTo>
                    <a:pt x="183756" y="266700"/>
                  </a:lnTo>
                  <a:lnTo>
                    <a:pt x="59245" y="266700"/>
                  </a:lnTo>
                  <a:lnTo>
                    <a:pt x="0" y="254000"/>
                  </a:lnTo>
                  <a:lnTo>
                    <a:pt x="0" y="342900"/>
                  </a:lnTo>
                  <a:lnTo>
                    <a:pt x="58902" y="330200"/>
                  </a:lnTo>
                  <a:lnTo>
                    <a:pt x="139839" y="330200"/>
                  </a:lnTo>
                  <a:lnTo>
                    <a:pt x="174485" y="317500"/>
                  </a:lnTo>
                  <a:lnTo>
                    <a:pt x="225793" y="330200"/>
                  </a:lnTo>
                  <a:lnTo>
                    <a:pt x="270319" y="342900"/>
                  </a:lnTo>
                  <a:lnTo>
                    <a:pt x="310184" y="355600"/>
                  </a:lnTo>
                  <a:lnTo>
                    <a:pt x="384543" y="406400"/>
                  </a:lnTo>
                  <a:lnTo>
                    <a:pt x="423329" y="431800"/>
                  </a:lnTo>
                  <a:lnTo>
                    <a:pt x="394754" y="431800"/>
                  </a:lnTo>
                  <a:lnTo>
                    <a:pt x="366255" y="444500"/>
                  </a:lnTo>
                  <a:lnTo>
                    <a:pt x="337870" y="444500"/>
                  </a:lnTo>
                  <a:lnTo>
                    <a:pt x="309638" y="457200"/>
                  </a:lnTo>
                  <a:lnTo>
                    <a:pt x="272453" y="457200"/>
                  </a:lnTo>
                  <a:lnTo>
                    <a:pt x="254495" y="469900"/>
                  </a:lnTo>
                  <a:lnTo>
                    <a:pt x="237464" y="482600"/>
                  </a:lnTo>
                  <a:lnTo>
                    <a:pt x="221881" y="482600"/>
                  </a:lnTo>
                  <a:lnTo>
                    <a:pt x="208800" y="508000"/>
                  </a:lnTo>
                  <a:lnTo>
                    <a:pt x="199428" y="520700"/>
                  </a:lnTo>
                  <a:lnTo>
                    <a:pt x="194906" y="533400"/>
                  </a:lnTo>
                  <a:lnTo>
                    <a:pt x="195237" y="546100"/>
                  </a:lnTo>
                  <a:lnTo>
                    <a:pt x="198234" y="571500"/>
                  </a:lnTo>
                  <a:lnTo>
                    <a:pt x="202984" y="584200"/>
                  </a:lnTo>
                  <a:lnTo>
                    <a:pt x="208584" y="596900"/>
                  </a:lnTo>
                  <a:lnTo>
                    <a:pt x="249580" y="685800"/>
                  </a:lnTo>
                  <a:lnTo>
                    <a:pt x="255358" y="711200"/>
                  </a:lnTo>
                  <a:lnTo>
                    <a:pt x="260273" y="723900"/>
                  </a:lnTo>
                  <a:lnTo>
                    <a:pt x="263372" y="736600"/>
                  </a:lnTo>
                  <a:lnTo>
                    <a:pt x="263728" y="749300"/>
                  </a:lnTo>
                  <a:lnTo>
                    <a:pt x="257505" y="774700"/>
                  </a:lnTo>
                  <a:lnTo>
                    <a:pt x="247230" y="800100"/>
                  </a:lnTo>
                  <a:lnTo>
                    <a:pt x="238925" y="825500"/>
                  </a:lnTo>
                  <a:lnTo>
                    <a:pt x="238544" y="850900"/>
                  </a:lnTo>
                  <a:lnTo>
                    <a:pt x="272707" y="812800"/>
                  </a:lnTo>
                  <a:lnTo>
                    <a:pt x="296214" y="787400"/>
                  </a:lnTo>
                  <a:lnTo>
                    <a:pt x="317969" y="762000"/>
                  </a:lnTo>
                  <a:lnTo>
                    <a:pt x="335673" y="736600"/>
                  </a:lnTo>
                  <a:lnTo>
                    <a:pt x="347027" y="711200"/>
                  </a:lnTo>
                  <a:lnTo>
                    <a:pt x="350812" y="673100"/>
                  </a:lnTo>
                  <a:lnTo>
                    <a:pt x="350748" y="635000"/>
                  </a:lnTo>
                  <a:lnTo>
                    <a:pt x="352945" y="609600"/>
                  </a:lnTo>
                  <a:lnTo>
                    <a:pt x="363512" y="571500"/>
                  </a:lnTo>
                  <a:lnTo>
                    <a:pt x="405180" y="533400"/>
                  </a:lnTo>
                  <a:lnTo>
                    <a:pt x="457606" y="495300"/>
                  </a:lnTo>
                  <a:lnTo>
                    <a:pt x="475767" y="495300"/>
                  </a:lnTo>
                  <a:lnTo>
                    <a:pt x="494207" y="482600"/>
                  </a:lnTo>
                  <a:lnTo>
                    <a:pt x="517626" y="495300"/>
                  </a:lnTo>
                  <a:lnTo>
                    <a:pt x="542785" y="508000"/>
                  </a:lnTo>
                  <a:lnTo>
                    <a:pt x="569887" y="520700"/>
                  </a:lnTo>
                  <a:lnTo>
                    <a:pt x="599160" y="546100"/>
                  </a:lnTo>
                  <a:lnTo>
                    <a:pt x="648131" y="571500"/>
                  </a:lnTo>
                  <a:lnTo>
                    <a:pt x="694055" y="584200"/>
                  </a:lnTo>
                  <a:lnTo>
                    <a:pt x="737666" y="609600"/>
                  </a:lnTo>
                  <a:lnTo>
                    <a:pt x="779716" y="622300"/>
                  </a:lnTo>
                  <a:lnTo>
                    <a:pt x="820915" y="647700"/>
                  </a:lnTo>
                  <a:lnTo>
                    <a:pt x="903732" y="673100"/>
                  </a:lnTo>
                  <a:lnTo>
                    <a:pt x="946810" y="698500"/>
                  </a:lnTo>
                  <a:lnTo>
                    <a:pt x="991984" y="711200"/>
                  </a:lnTo>
                  <a:lnTo>
                    <a:pt x="1039964" y="736600"/>
                  </a:lnTo>
                  <a:lnTo>
                    <a:pt x="1091501" y="749300"/>
                  </a:lnTo>
                  <a:lnTo>
                    <a:pt x="1147330" y="774700"/>
                  </a:lnTo>
                  <a:lnTo>
                    <a:pt x="1065288" y="800100"/>
                  </a:lnTo>
                  <a:lnTo>
                    <a:pt x="982916" y="800100"/>
                  </a:lnTo>
                  <a:lnTo>
                    <a:pt x="950137" y="787400"/>
                  </a:lnTo>
                  <a:lnTo>
                    <a:pt x="918184" y="787400"/>
                  </a:lnTo>
                  <a:lnTo>
                    <a:pt x="853935" y="762000"/>
                  </a:lnTo>
                  <a:lnTo>
                    <a:pt x="760539" y="762000"/>
                  </a:lnTo>
                  <a:lnTo>
                    <a:pt x="715251" y="774700"/>
                  </a:lnTo>
                  <a:lnTo>
                    <a:pt x="672084" y="800100"/>
                  </a:lnTo>
                  <a:lnTo>
                    <a:pt x="631939" y="825500"/>
                  </a:lnTo>
                  <a:lnTo>
                    <a:pt x="595693" y="850900"/>
                  </a:lnTo>
                  <a:lnTo>
                    <a:pt x="564222" y="889000"/>
                  </a:lnTo>
                  <a:lnTo>
                    <a:pt x="536067" y="939800"/>
                  </a:lnTo>
                  <a:lnTo>
                    <a:pt x="512229" y="977900"/>
                  </a:lnTo>
                  <a:lnTo>
                    <a:pt x="491998" y="1028700"/>
                  </a:lnTo>
                  <a:lnTo>
                    <a:pt x="474611" y="1066800"/>
                  </a:lnTo>
                  <a:lnTo>
                    <a:pt x="459333" y="1117600"/>
                  </a:lnTo>
                  <a:lnTo>
                    <a:pt x="445427" y="1168400"/>
                  </a:lnTo>
                  <a:lnTo>
                    <a:pt x="467804" y="1143000"/>
                  </a:lnTo>
                  <a:lnTo>
                    <a:pt x="500316" y="1104900"/>
                  </a:lnTo>
                  <a:lnTo>
                    <a:pt x="539394" y="1092200"/>
                  </a:lnTo>
                  <a:lnTo>
                    <a:pt x="581444" y="1079500"/>
                  </a:lnTo>
                  <a:lnTo>
                    <a:pt x="732231" y="1079500"/>
                  </a:lnTo>
                  <a:lnTo>
                    <a:pt x="782650" y="1092200"/>
                  </a:lnTo>
                  <a:lnTo>
                    <a:pt x="831392" y="1092200"/>
                  </a:lnTo>
                  <a:lnTo>
                    <a:pt x="879944" y="1079500"/>
                  </a:lnTo>
                  <a:lnTo>
                    <a:pt x="927925" y="1079500"/>
                  </a:lnTo>
                  <a:lnTo>
                    <a:pt x="974928" y="1066800"/>
                  </a:lnTo>
                  <a:lnTo>
                    <a:pt x="1020584" y="1041400"/>
                  </a:lnTo>
                  <a:lnTo>
                    <a:pt x="1065364" y="1028700"/>
                  </a:lnTo>
                  <a:lnTo>
                    <a:pt x="1195882" y="952500"/>
                  </a:lnTo>
                  <a:lnTo>
                    <a:pt x="1240764" y="927100"/>
                  </a:lnTo>
                  <a:lnTo>
                    <a:pt x="1263142" y="927100"/>
                  </a:lnTo>
                  <a:lnTo>
                    <a:pt x="1270787" y="914400"/>
                  </a:lnTo>
                  <a:lnTo>
                    <a:pt x="1275969" y="917663"/>
                  </a:lnTo>
                  <a:lnTo>
                    <a:pt x="1275143" y="918273"/>
                  </a:lnTo>
                  <a:lnTo>
                    <a:pt x="1268145" y="928484"/>
                  </a:lnTo>
                  <a:lnTo>
                    <a:pt x="1263802" y="940562"/>
                  </a:lnTo>
                  <a:lnTo>
                    <a:pt x="1262113" y="953236"/>
                  </a:lnTo>
                  <a:lnTo>
                    <a:pt x="1262710" y="967206"/>
                  </a:lnTo>
                  <a:lnTo>
                    <a:pt x="1266469" y="995032"/>
                  </a:lnTo>
                  <a:lnTo>
                    <a:pt x="1267447" y="1009002"/>
                  </a:lnTo>
                  <a:lnTo>
                    <a:pt x="1257846" y="1058684"/>
                  </a:lnTo>
                  <a:lnTo>
                    <a:pt x="1239139" y="1104798"/>
                  </a:lnTo>
                  <a:lnTo>
                    <a:pt x="1206830" y="1132662"/>
                  </a:lnTo>
                  <a:lnTo>
                    <a:pt x="1183906" y="1139698"/>
                  </a:lnTo>
                  <a:lnTo>
                    <a:pt x="1173124" y="1144701"/>
                  </a:lnTo>
                  <a:lnTo>
                    <a:pt x="1100010" y="1246619"/>
                  </a:lnTo>
                  <a:lnTo>
                    <a:pt x="1099693" y="1249197"/>
                  </a:lnTo>
                  <a:lnTo>
                    <a:pt x="1103223" y="1256245"/>
                  </a:lnTo>
                  <a:lnTo>
                    <a:pt x="1135710" y="1227175"/>
                  </a:lnTo>
                  <a:lnTo>
                    <a:pt x="1145425" y="1213802"/>
                  </a:lnTo>
                  <a:lnTo>
                    <a:pt x="1155395" y="1200645"/>
                  </a:lnTo>
                  <a:lnTo>
                    <a:pt x="1187386" y="1169974"/>
                  </a:lnTo>
                  <a:lnTo>
                    <a:pt x="1225931" y="1150264"/>
                  </a:lnTo>
                  <a:lnTo>
                    <a:pt x="1232992" y="1147914"/>
                  </a:lnTo>
                  <a:lnTo>
                    <a:pt x="1240764" y="1152626"/>
                  </a:lnTo>
                  <a:lnTo>
                    <a:pt x="1241501" y="1160068"/>
                  </a:lnTo>
                  <a:lnTo>
                    <a:pt x="1241577" y="1168996"/>
                  </a:lnTo>
                  <a:lnTo>
                    <a:pt x="1239850" y="1177493"/>
                  </a:lnTo>
                  <a:lnTo>
                    <a:pt x="1236141" y="1185278"/>
                  </a:lnTo>
                  <a:lnTo>
                    <a:pt x="1224661" y="1198410"/>
                  </a:lnTo>
                  <a:lnTo>
                    <a:pt x="1220838" y="1205877"/>
                  </a:lnTo>
                  <a:lnTo>
                    <a:pt x="1218895" y="1214069"/>
                  </a:lnTo>
                  <a:lnTo>
                    <a:pt x="1218933" y="1222578"/>
                  </a:lnTo>
                  <a:lnTo>
                    <a:pt x="1219923" y="1231874"/>
                  </a:lnTo>
                  <a:lnTo>
                    <a:pt x="1220546" y="1241196"/>
                  </a:lnTo>
                  <a:lnTo>
                    <a:pt x="1220965" y="1259865"/>
                  </a:lnTo>
                  <a:lnTo>
                    <a:pt x="1218044" y="1301191"/>
                  </a:lnTo>
                  <a:lnTo>
                    <a:pt x="1209497" y="1341704"/>
                  </a:lnTo>
                  <a:lnTo>
                    <a:pt x="1195425" y="1380617"/>
                  </a:lnTo>
                  <a:lnTo>
                    <a:pt x="1175943" y="1417091"/>
                  </a:lnTo>
                  <a:lnTo>
                    <a:pt x="1189367" y="1410881"/>
                  </a:lnTo>
                  <a:lnTo>
                    <a:pt x="1217091" y="1376083"/>
                  </a:lnTo>
                  <a:lnTo>
                    <a:pt x="1227277" y="1332306"/>
                  </a:lnTo>
                  <a:lnTo>
                    <a:pt x="1234122" y="1265047"/>
                  </a:lnTo>
                  <a:lnTo>
                    <a:pt x="1238427" y="1222019"/>
                  </a:lnTo>
                  <a:lnTo>
                    <a:pt x="1257211" y="1191006"/>
                  </a:lnTo>
                  <a:lnTo>
                    <a:pt x="1262214" y="1192923"/>
                  </a:lnTo>
                  <a:lnTo>
                    <a:pt x="1268082" y="1197559"/>
                  </a:lnTo>
                  <a:lnTo>
                    <a:pt x="1270596" y="1204607"/>
                  </a:lnTo>
                  <a:lnTo>
                    <a:pt x="1270622" y="1212824"/>
                  </a:lnTo>
                  <a:lnTo>
                    <a:pt x="1269060" y="1220965"/>
                  </a:lnTo>
                  <a:lnTo>
                    <a:pt x="1260932" y="1249730"/>
                  </a:lnTo>
                  <a:lnTo>
                    <a:pt x="1257554" y="1264221"/>
                  </a:lnTo>
                  <a:lnTo>
                    <a:pt x="1255483" y="1278928"/>
                  </a:lnTo>
                  <a:lnTo>
                    <a:pt x="1261198" y="1283538"/>
                  </a:lnTo>
                  <a:lnTo>
                    <a:pt x="1266571" y="1288503"/>
                  </a:lnTo>
                  <a:lnTo>
                    <a:pt x="1271435" y="1293977"/>
                  </a:lnTo>
                  <a:lnTo>
                    <a:pt x="1270304" y="1286408"/>
                  </a:lnTo>
                  <a:lnTo>
                    <a:pt x="1270952" y="1278661"/>
                  </a:lnTo>
                  <a:lnTo>
                    <a:pt x="1279334" y="1257211"/>
                  </a:lnTo>
                  <a:lnTo>
                    <a:pt x="1284617" y="1241475"/>
                  </a:lnTo>
                  <a:lnTo>
                    <a:pt x="1288694" y="1225499"/>
                  </a:lnTo>
                  <a:lnTo>
                    <a:pt x="1290548" y="1210475"/>
                  </a:lnTo>
                  <a:lnTo>
                    <a:pt x="1286916" y="1194752"/>
                  </a:lnTo>
                  <a:lnTo>
                    <a:pt x="1277772" y="1180566"/>
                  </a:lnTo>
                  <a:lnTo>
                    <a:pt x="1267269" y="1166571"/>
                  </a:lnTo>
                  <a:lnTo>
                    <a:pt x="1259535" y="1151382"/>
                  </a:lnTo>
                  <a:lnTo>
                    <a:pt x="1257744" y="1139647"/>
                  </a:lnTo>
                  <a:lnTo>
                    <a:pt x="1258760" y="1127734"/>
                  </a:lnTo>
                  <a:lnTo>
                    <a:pt x="1261643" y="1115847"/>
                  </a:lnTo>
                  <a:lnTo>
                    <a:pt x="1280769" y="1059713"/>
                  </a:lnTo>
                  <a:lnTo>
                    <a:pt x="1285189" y="1045108"/>
                  </a:lnTo>
                  <a:lnTo>
                    <a:pt x="1288554" y="1030287"/>
                  </a:lnTo>
                  <a:lnTo>
                    <a:pt x="1290358" y="1015225"/>
                  </a:lnTo>
                  <a:lnTo>
                    <a:pt x="1290472" y="1002944"/>
                  </a:lnTo>
                  <a:lnTo>
                    <a:pt x="1289189" y="978357"/>
                  </a:lnTo>
                  <a:lnTo>
                    <a:pt x="1289100" y="966063"/>
                  </a:lnTo>
                  <a:lnTo>
                    <a:pt x="1290027" y="955802"/>
                  </a:lnTo>
                  <a:lnTo>
                    <a:pt x="1292199" y="945705"/>
                  </a:lnTo>
                  <a:lnTo>
                    <a:pt x="1295831" y="936205"/>
                  </a:lnTo>
                  <a:lnTo>
                    <a:pt x="1298549" y="931824"/>
                  </a:lnTo>
                  <a:lnTo>
                    <a:pt x="1311287" y="939800"/>
                  </a:lnTo>
                  <a:lnTo>
                    <a:pt x="1349311" y="965200"/>
                  </a:lnTo>
                  <a:lnTo>
                    <a:pt x="1381099" y="990600"/>
                  </a:lnTo>
                  <a:lnTo>
                    <a:pt x="1402854" y="1028700"/>
                  </a:lnTo>
                  <a:lnTo>
                    <a:pt x="1411147" y="1066800"/>
                  </a:lnTo>
                  <a:lnTo>
                    <a:pt x="1407071" y="1117600"/>
                  </a:lnTo>
                  <a:lnTo>
                    <a:pt x="1395653" y="1168400"/>
                  </a:lnTo>
                  <a:lnTo>
                    <a:pt x="1381937" y="1206500"/>
                  </a:lnTo>
                  <a:lnTo>
                    <a:pt x="1371511" y="1257300"/>
                  </a:lnTo>
                  <a:lnTo>
                    <a:pt x="1369161" y="1295400"/>
                  </a:lnTo>
                  <a:lnTo>
                    <a:pt x="1378762" y="1346200"/>
                  </a:lnTo>
                  <a:lnTo>
                    <a:pt x="1404200" y="1384300"/>
                  </a:lnTo>
                  <a:lnTo>
                    <a:pt x="1418463" y="1397000"/>
                  </a:lnTo>
                  <a:lnTo>
                    <a:pt x="1433144" y="1397000"/>
                  </a:lnTo>
                  <a:lnTo>
                    <a:pt x="1446022" y="1409700"/>
                  </a:lnTo>
                  <a:lnTo>
                    <a:pt x="1454810" y="1422400"/>
                  </a:lnTo>
                  <a:lnTo>
                    <a:pt x="1456524" y="1447800"/>
                  </a:lnTo>
                  <a:lnTo>
                    <a:pt x="1449235" y="1473200"/>
                  </a:lnTo>
                  <a:lnTo>
                    <a:pt x="1441145" y="1511300"/>
                  </a:lnTo>
                  <a:lnTo>
                    <a:pt x="1440484" y="1536700"/>
                  </a:lnTo>
                  <a:lnTo>
                    <a:pt x="1446339" y="1549400"/>
                  </a:lnTo>
                  <a:lnTo>
                    <a:pt x="1456207" y="1562100"/>
                  </a:lnTo>
                  <a:lnTo>
                    <a:pt x="1468856" y="1562100"/>
                  </a:lnTo>
                  <a:lnTo>
                    <a:pt x="1483067" y="1574800"/>
                  </a:lnTo>
                  <a:lnTo>
                    <a:pt x="1513116" y="1574800"/>
                  </a:lnTo>
                  <a:lnTo>
                    <a:pt x="1528432" y="1587500"/>
                  </a:lnTo>
                  <a:lnTo>
                    <a:pt x="1543646" y="1587500"/>
                  </a:lnTo>
                  <a:lnTo>
                    <a:pt x="1575650" y="1600200"/>
                  </a:lnTo>
                  <a:lnTo>
                    <a:pt x="1606384" y="1612900"/>
                  </a:lnTo>
                  <a:lnTo>
                    <a:pt x="1666328" y="1638300"/>
                  </a:lnTo>
                  <a:lnTo>
                    <a:pt x="1721853" y="1676400"/>
                  </a:lnTo>
                  <a:lnTo>
                    <a:pt x="1762785" y="1689100"/>
                  </a:lnTo>
                  <a:lnTo>
                    <a:pt x="1804885" y="1714500"/>
                  </a:lnTo>
                  <a:lnTo>
                    <a:pt x="1845665" y="1739900"/>
                  </a:lnTo>
                  <a:lnTo>
                    <a:pt x="1882635" y="1765300"/>
                  </a:lnTo>
                  <a:lnTo>
                    <a:pt x="1920786" y="1828800"/>
                  </a:lnTo>
                  <a:lnTo>
                    <a:pt x="1933930" y="1879600"/>
                  </a:lnTo>
                  <a:lnTo>
                    <a:pt x="1946021" y="1854200"/>
                  </a:lnTo>
                  <a:lnTo>
                    <a:pt x="1964880" y="1828800"/>
                  </a:lnTo>
                  <a:lnTo>
                    <a:pt x="2009025" y="1778000"/>
                  </a:lnTo>
                  <a:lnTo>
                    <a:pt x="2034451" y="1739900"/>
                  </a:lnTo>
                  <a:lnTo>
                    <a:pt x="2053336" y="1689100"/>
                  </a:lnTo>
                  <a:lnTo>
                    <a:pt x="2066061" y="1651000"/>
                  </a:lnTo>
                  <a:lnTo>
                    <a:pt x="2072944" y="1600200"/>
                  </a:lnTo>
                  <a:lnTo>
                    <a:pt x="2074379" y="1562100"/>
                  </a:lnTo>
                  <a:lnTo>
                    <a:pt x="2070684" y="1511300"/>
                  </a:lnTo>
                  <a:lnTo>
                    <a:pt x="2062238" y="1460500"/>
                  </a:lnTo>
                  <a:lnTo>
                    <a:pt x="2049373" y="1422400"/>
                  </a:lnTo>
                  <a:lnTo>
                    <a:pt x="2041474" y="1397000"/>
                  </a:lnTo>
                  <a:lnTo>
                    <a:pt x="2032673" y="1371600"/>
                  </a:lnTo>
                  <a:lnTo>
                    <a:pt x="2023008" y="1346200"/>
                  </a:lnTo>
                  <a:lnTo>
                    <a:pt x="2012480" y="1333500"/>
                  </a:lnTo>
                  <a:lnTo>
                    <a:pt x="2002066" y="1308100"/>
                  </a:lnTo>
                  <a:lnTo>
                    <a:pt x="1990953" y="1295400"/>
                  </a:lnTo>
                  <a:lnTo>
                    <a:pt x="1979155" y="1270000"/>
                  </a:lnTo>
                  <a:lnTo>
                    <a:pt x="1966683" y="1257300"/>
                  </a:lnTo>
                  <a:lnTo>
                    <a:pt x="1925370" y="1206500"/>
                  </a:lnTo>
                  <a:lnTo>
                    <a:pt x="1881149" y="1155700"/>
                  </a:lnTo>
                  <a:lnTo>
                    <a:pt x="1736509" y="1003300"/>
                  </a:lnTo>
                  <a:lnTo>
                    <a:pt x="1706765" y="977900"/>
                  </a:lnTo>
                  <a:lnTo>
                    <a:pt x="1674914" y="952500"/>
                  </a:lnTo>
                  <a:lnTo>
                    <a:pt x="1627936" y="914400"/>
                  </a:lnTo>
                  <a:lnTo>
                    <a:pt x="1582254" y="889000"/>
                  </a:lnTo>
                  <a:lnTo>
                    <a:pt x="1533105" y="876300"/>
                  </a:lnTo>
                  <a:lnTo>
                    <a:pt x="1483563" y="876300"/>
                  </a:lnTo>
                  <a:lnTo>
                    <a:pt x="1491437" y="863600"/>
                  </a:lnTo>
                  <a:lnTo>
                    <a:pt x="1507337" y="863600"/>
                  </a:lnTo>
                  <a:lnTo>
                    <a:pt x="1555330" y="850900"/>
                  </a:lnTo>
                  <a:lnTo>
                    <a:pt x="1642135" y="825500"/>
                  </a:lnTo>
                  <a:lnTo>
                    <a:pt x="1780540" y="825500"/>
                  </a:lnTo>
                  <a:lnTo>
                    <a:pt x="1823720" y="838200"/>
                  </a:lnTo>
                  <a:lnTo>
                    <a:pt x="1866684" y="838200"/>
                  </a:lnTo>
                  <a:lnTo>
                    <a:pt x="1909165" y="825500"/>
                  </a:lnTo>
                  <a:lnTo>
                    <a:pt x="1937270" y="825500"/>
                  </a:lnTo>
                  <a:lnTo>
                    <a:pt x="1964397" y="812800"/>
                  </a:lnTo>
                  <a:lnTo>
                    <a:pt x="2016734" y="787400"/>
                  </a:lnTo>
                  <a:lnTo>
                    <a:pt x="2047735" y="762000"/>
                  </a:lnTo>
                  <a:lnTo>
                    <a:pt x="2109660" y="736600"/>
                  </a:lnTo>
                  <a:lnTo>
                    <a:pt x="2181098" y="698500"/>
                  </a:lnTo>
                  <a:lnTo>
                    <a:pt x="2222017" y="673100"/>
                  </a:lnTo>
                  <a:lnTo>
                    <a:pt x="2263686" y="647700"/>
                  </a:lnTo>
                  <a:lnTo>
                    <a:pt x="2306485" y="635000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71137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object 3">
            <a:extLst>
              <a:ext uri="{FF2B5EF4-FFF2-40B4-BE49-F238E27FC236}">
                <a16:creationId xmlns:a16="http://schemas.microsoft.com/office/drawing/2014/main" id="{7F32DCB1-D012-B2B3-AA8A-4A9E4C930D0F}"/>
              </a:ext>
            </a:extLst>
          </p:cNvPr>
          <p:cNvGrpSpPr/>
          <p:nvPr/>
        </p:nvGrpSpPr>
        <p:grpSpPr>
          <a:xfrm>
            <a:off x="3895296" y="25068"/>
            <a:ext cx="4251945" cy="2772324"/>
            <a:chOff x="585849" y="12"/>
            <a:chExt cx="4834255" cy="3241040"/>
          </a:xfrm>
        </p:grpSpPr>
        <p:sp>
          <p:nvSpPr>
            <p:cNvPr id="14" name="object 4">
              <a:extLst>
                <a:ext uri="{FF2B5EF4-FFF2-40B4-BE49-F238E27FC236}">
                  <a16:creationId xmlns:a16="http://schemas.microsoft.com/office/drawing/2014/main" id="{C8657B57-6032-79B2-3E7D-5830AD1B0D68}"/>
                </a:ext>
              </a:extLst>
            </p:cNvPr>
            <p:cNvSpPr/>
            <p:nvPr/>
          </p:nvSpPr>
          <p:spPr>
            <a:xfrm>
              <a:off x="585849" y="12"/>
              <a:ext cx="3545204" cy="2658745"/>
            </a:xfrm>
            <a:custGeom>
              <a:avLst/>
              <a:gdLst/>
              <a:ahLst/>
              <a:cxnLst/>
              <a:rect l="l" t="t" r="r" b="b"/>
              <a:pathLst>
                <a:path w="3545204" h="2658745">
                  <a:moveTo>
                    <a:pt x="3392416" y="0"/>
                  </a:moveTo>
                  <a:lnTo>
                    <a:pt x="199253" y="0"/>
                  </a:lnTo>
                  <a:lnTo>
                    <a:pt x="181216" y="30027"/>
                  </a:lnTo>
                  <a:lnTo>
                    <a:pt x="159486" y="68828"/>
                  </a:lnTo>
                  <a:lnTo>
                    <a:pt x="138992" y="108242"/>
                  </a:lnTo>
                  <a:lnTo>
                    <a:pt x="119766" y="148260"/>
                  </a:lnTo>
                  <a:lnTo>
                    <a:pt x="101841" y="188873"/>
                  </a:lnTo>
                  <a:lnTo>
                    <a:pt x="85251" y="230072"/>
                  </a:lnTo>
                  <a:lnTo>
                    <a:pt x="70026" y="271849"/>
                  </a:lnTo>
                  <a:lnTo>
                    <a:pt x="56202" y="314195"/>
                  </a:lnTo>
                  <a:lnTo>
                    <a:pt x="43809" y="357101"/>
                  </a:lnTo>
                  <a:lnTo>
                    <a:pt x="32880" y="400558"/>
                  </a:lnTo>
                  <a:lnTo>
                    <a:pt x="23449" y="444558"/>
                  </a:lnTo>
                  <a:lnTo>
                    <a:pt x="15548" y="489091"/>
                  </a:lnTo>
                  <a:lnTo>
                    <a:pt x="9209" y="534150"/>
                  </a:lnTo>
                  <a:lnTo>
                    <a:pt x="4466" y="579724"/>
                  </a:lnTo>
                  <a:lnTo>
                    <a:pt x="1350" y="625806"/>
                  </a:lnTo>
                  <a:lnTo>
                    <a:pt x="7" y="668808"/>
                  </a:lnTo>
                  <a:lnTo>
                    <a:pt x="0" y="718849"/>
                  </a:lnTo>
                  <a:lnTo>
                    <a:pt x="1147" y="760003"/>
                  </a:lnTo>
                  <a:lnTo>
                    <a:pt x="3546" y="803911"/>
                  </a:lnTo>
                  <a:lnTo>
                    <a:pt x="7108" y="847855"/>
                  </a:lnTo>
                  <a:lnTo>
                    <a:pt x="11814" y="891811"/>
                  </a:lnTo>
                  <a:lnTo>
                    <a:pt x="17650" y="935755"/>
                  </a:lnTo>
                  <a:lnTo>
                    <a:pt x="24600" y="979663"/>
                  </a:lnTo>
                  <a:lnTo>
                    <a:pt x="32647" y="1023513"/>
                  </a:lnTo>
                  <a:lnTo>
                    <a:pt x="41783" y="1067313"/>
                  </a:lnTo>
                  <a:lnTo>
                    <a:pt x="51969" y="1110941"/>
                  </a:lnTo>
                  <a:lnTo>
                    <a:pt x="63212" y="1154472"/>
                  </a:lnTo>
                  <a:lnTo>
                    <a:pt x="75489" y="1197850"/>
                  </a:lnTo>
                  <a:lnTo>
                    <a:pt x="88783" y="1241051"/>
                  </a:lnTo>
                  <a:lnTo>
                    <a:pt x="103078" y="1284051"/>
                  </a:lnTo>
                  <a:lnTo>
                    <a:pt x="118359" y="1326827"/>
                  </a:lnTo>
                  <a:lnTo>
                    <a:pt x="134610" y="1369355"/>
                  </a:lnTo>
                  <a:lnTo>
                    <a:pt x="151814" y="1411612"/>
                  </a:lnTo>
                  <a:lnTo>
                    <a:pt x="169955" y="1453575"/>
                  </a:lnTo>
                  <a:lnTo>
                    <a:pt x="189017" y="1495218"/>
                  </a:lnTo>
                  <a:lnTo>
                    <a:pt x="208986" y="1536520"/>
                  </a:lnTo>
                  <a:lnTo>
                    <a:pt x="229843" y="1577456"/>
                  </a:lnTo>
                  <a:lnTo>
                    <a:pt x="251574" y="1618002"/>
                  </a:lnTo>
                  <a:lnTo>
                    <a:pt x="274162" y="1658136"/>
                  </a:lnTo>
                  <a:lnTo>
                    <a:pt x="297592" y="1697833"/>
                  </a:lnTo>
                  <a:lnTo>
                    <a:pt x="321847" y="1737070"/>
                  </a:lnTo>
                  <a:lnTo>
                    <a:pt x="346912" y="1775824"/>
                  </a:lnTo>
                  <a:lnTo>
                    <a:pt x="372770" y="1814070"/>
                  </a:lnTo>
                  <a:lnTo>
                    <a:pt x="399405" y="1851786"/>
                  </a:lnTo>
                  <a:lnTo>
                    <a:pt x="426802" y="1888947"/>
                  </a:lnTo>
                  <a:lnTo>
                    <a:pt x="454945" y="1925530"/>
                  </a:lnTo>
                  <a:lnTo>
                    <a:pt x="483816" y="1961511"/>
                  </a:lnTo>
                  <a:lnTo>
                    <a:pt x="513401" y="1996867"/>
                  </a:lnTo>
                  <a:lnTo>
                    <a:pt x="543684" y="2031574"/>
                  </a:lnTo>
                  <a:lnTo>
                    <a:pt x="574648" y="2065609"/>
                  </a:lnTo>
                  <a:lnTo>
                    <a:pt x="606277" y="2098948"/>
                  </a:lnTo>
                  <a:lnTo>
                    <a:pt x="638556" y="2131567"/>
                  </a:lnTo>
                  <a:lnTo>
                    <a:pt x="671468" y="2163443"/>
                  </a:lnTo>
                  <a:lnTo>
                    <a:pt x="704998" y="2194553"/>
                  </a:lnTo>
                  <a:lnTo>
                    <a:pt x="739129" y="2224872"/>
                  </a:lnTo>
                  <a:lnTo>
                    <a:pt x="773845" y="2254377"/>
                  </a:lnTo>
                  <a:lnTo>
                    <a:pt x="809131" y="2283044"/>
                  </a:lnTo>
                  <a:lnTo>
                    <a:pt x="844970" y="2310850"/>
                  </a:lnTo>
                  <a:lnTo>
                    <a:pt x="881347" y="2337772"/>
                  </a:lnTo>
                  <a:lnTo>
                    <a:pt x="918245" y="2363785"/>
                  </a:lnTo>
                  <a:lnTo>
                    <a:pt x="955649" y="2388866"/>
                  </a:lnTo>
                  <a:lnTo>
                    <a:pt x="993542" y="2412992"/>
                  </a:lnTo>
                  <a:lnTo>
                    <a:pt x="1031908" y="2436138"/>
                  </a:lnTo>
                  <a:lnTo>
                    <a:pt x="1070732" y="2458282"/>
                  </a:lnTo>
                  <a:lnTo>
                    <a:pt x="1109997" y="2479399"/>
                  </a:lnTo>
                  <a:lnTo>
                    <a:pt x="1149687" y="2499467"/>
                  </a:lnTo>
                  <a:lnTo>
                    <a:pt x="1189787" y="2518461"/>
                  </a:lnTo>
                  <a:lnTo>
                    <a:pt x="1230281" y="2536358"/>
                  </a:lnTo>
                  <a:lnTo>
                    <a:pt x="1271151" y="2553135"/>
                  </a:lnTo>
                  <a:lnTo>
                    <a:pt x="1312383" y="2568767"/>
                  </a:lnTo>
                  <a:lnTo>
                    <a:pt x="1353961" y="2583231"/>
                  </a:lnTo>
                  <a:lnTo>
                    <a:pt x="1395868" y="2596504"/>
                  </a:lnTo>
                  <a:lnTo>
                    <a:pt x="1438088" y="2608561"/>
                  </a:lnTo>
                  <a:lnTo>
                    <a:pt x="1480606" y="2619380"/>
                  </a:lnTo>
                  <a:lnTo>
                    <a:pt x="1523405" y="2628937"/>
                  </a:lnTo>
                  <a:lnTo>
                    <a:pt x="1566470" y="2637208"/>
                  </a:lnTo>
                  <a:lnTo>
                    <a:pt x="1609784" y="2644169"/>
                  </a:lnTo>
                  <a:lnTo>
                    <a:pt x="1653331" y="2649798"/>
                  </a:lnTo>
                  <a:lnTo>
                    <a:pt x="1697096" y="2654070"/>
                  </a:lnTo>
                  <a:lnTo>
                    <a:pt x="1741062" y="2656961"/>
                  </a:lnTo>
                  <a:lnTo>
                    <a:pt x="1785213" y="2658449"/>
                  </a:lnTo>
                  <a:lnTo>
                    <a:pt x="1829534" y="2658509"/>
                  </a:lnTo>
                  <a:lnTo>
                    <a:pt x="1874009" y="2657119"/>
                  </a:lnTo>
                  <a:lnTo>
                    <a:pt x="1918620" y="2654254"/>
                  </a:lnTo>
                  <a:lnTo>
                    <a:pt x="1963354" y="2649890"/>
                  </a:lnTo>
                  <a:lnTo>
                    <a:pt x="2010327" y="2643677"/>
                  </a:lnTo>
                  <a:lnTo>
                    <a:pt x="2056954" y="2635838"/>
                  </a:lnTo>
                  <a:lnTo>
                    <a:pt x="2103217" y="2626409"/>
                  </a:lnTo>
                  <a:lnTo>
                    <a:pt x="2149097" y="2615425"/>
                  </a:lnTo>
                  <a:lnTo>
                    <a:pt x="2194574" y="2602921"/>
                  </a:lnTo>
                  <a:lnTo>
                    <a:pt x="2239630" y="2588932"/>
                  </a:lnTo>
                  <a:lnTo>
                    <a:pt x="2284246" y="2573493"/>
                  </a:lnTo>
                  <a:lnTo>
                    <a:pt x="2328403" y="2556639"/>
                  </a:lnTo>
                  <a:lnTo>
                    <a:pt x="2372082" y="2538405"/>
                  </a:lnTo>
                  <a:lnTo>
                    <a:pt x="2415264" y="2518826"/>
                  </a:lnTo>
                  <a:lnTo>
                    <a:pt x="2457930" y="2497937"/>
                  </a:lnTo>
                  <a:lnTo>
                    <a:pt x="2500062" y="2475773"/>
                  </a:lnTo>
                  <a:lnTo>
                    <a:pt x="2541641" y="2452369"/>
                  </a:lnTo>
                  <a:lnTo>
                    <a:pt x="2582647" y="2427760"/>
                  </a:lnTo>
                  <a:lnTo>
                    <a:pt x="2623062" y="2401981"/>
                  </a:lnTo>
                  <a:lnTo>
                    <a:pt x="2662866" y="2375068"/>
                  </a:lnTo>
                  <a:lnTo>
                    <a:pt x="2702042" y="2347054"/>
                  </a:lnTo>
                  <a:lnTo>
                    <a:pt x="2740569" y="2317975"/>
                  </a:lnTo>
                  <a:lnTo>
                    <a:pt x="2778430" y="2287867"/>
                  </a:lnTo>
                  <a:lnTo>
                    <a:pt x="2815605" y="2256763"/>
                  </a:lnTo>
                  <a:lnTo>
                    <a:pt x="2852075" y="2224700"/>
                  </a:lnTo>
                  <a:lnTo>
                    <a:pt x="2887822" y="2191712"/>
                  </a:lnTo>
                  <a:lnTo>
                    <a:pt x="2922826" y="2157834"/>
                  </a:lnTo>
                  <a:lnTo>
                    <a:pt x="2957069" y="2123101"/>
                  </a:lnTo>
                  <a:lnTo>
                    <a:pt x="2990531" y="2087548"/>
                  </a:lnTo>
                  <a:lnTo>
                    <a:pt x="3023195" y="2051210"/>
                  </a:lnTo>
                  <a:lnTo>
                    <a:pt x="3055040" y="2014123"/>
                  </a:lnTo>
                  <a:lnTo>
                    <a:pt x="3086049" y="1976321"/>
                  </a:lnTo>
                  <a:lnTo>
                    <a:pt x="3116201" y="1937839"/>
                  </a:lnTo>
                  <a:lnTo>
                    <a:pt x="3145479" y="1898712"/>
                  </a:lnTo>
                  <a:lnTo>
                    <a:pt x="3173864" y="1858975"/>
                  </a:lnTo>
                  <a:lnTo>
                    <a:pt x="3201335" y="1818664"/>
                  </a:lnTo>
                  <a:lnTo>
                    <a:pt x="3227876" y="1777813"/>
                  </a:lnTo>
                  <a:lnTo>
                    <a:pt x="3253466" y="1736457"/>
                  </a:lnTo>
                  <a:lnTo>
                    <a:pt x="3278087" y="1694631"/>
                  </a:lnTo>
                  <a:lnTo>
                    <a:pt x="3301719" y="1652371"/>
                  </a:lnTo>
                  <a:lnTo>
                    <a:pt x="3324345" y="1609710"/>
                  </a:lnTo>
                  <a:lnTo>
                    <a:pt x="3345945" y="1566686"/>
                  </a:lnTo>
                  <a:lnTo>
                    <a:pt x="3366500" y="1523331"/>
                  </a:lnTo>
                  <a:lnTo>
                    <a:pt x="3385991" y="1479682"/>
                  </a:lnTo>
                  <a:lnTo>
                    <a:pt x="3404400" y="1435773"/>
                  </a:lnTo>
                  <a:lnTo>
                    <a:pt x="3421707" y="1391639"/>
                  </a:lnTo>
                  <a:lnTo>
                    <a:pt x="3437894" y="1347316"/>
                  </a:lnTo>
                  <a:lnTo>
                    <a:pt x="3452941" y="1302838"/>
                  </a:lnTo>
                  <a:lnTo>
                    <a:pt x="3466831" y="1258241"/>
                  </a:lnTo>
                  <a:lnTo>
                    <a:pt x="3479543" y="1213558"/>
                  </a:lnTo>
                  <a:lnTo>
                    <a:pt x="3491970" y="1165132"/>
                  </a:lnTo>
                  <a:lnTo>
                    <a:pt x="3503096" y="1116371"/>
                  </a:lnTo>
                  <a:lnTo>
                    <a:pt x="3512924" y="1067280"/>
                  </a:lnTo>
                  <a:lnTo>
                    <a:pt x="3521430" y="1017998"/>
                  </a:lnTo>
                  <a:lnTo>
                    <a:pt x="3528627" y="968464"/>
                  </a:lnTo>
                  <a:lnTo>
                    <a:pt x="3534504" y="918748"/>
                  </a:lnTo>
                  <a:lnTo>
                    <a:pt x="3539055" y="868891"/>
                  </a:lnTo>
                  <a:lnTo>
                    <a:pt x="3542276" y="818929"/>
                  </a:lnTo>
                  <a:lnTo>
                    <a:pt x="3544161" y="768903"/>
                  </a:lnTo>
                  <a:lnTo>
                    <a:pt x="3544705" y="718849"/>
                  </a:lnTo>
                  <a:lnTo>
                    <a:pt x="3543903" y="668808"/>
                  </a:lnTo>
                  <a:lnTo>
                    <a:pt x="3541750" y="618817"/>
                  </a:lnTo>
                  <a:lnTo>
                    <a:pt x="3538241" y="568914"/>
                  </a:lnTo>
                  <a:lnTo>
                    <a:pt x="3533370" y="519140"/>
                  </a:lnTo>
                  <a:lnTo>
                    <a:pt x="3527133" y="469531"/>
                  </a:lnTo>
                  <a:lnTo>
                    <a:pt x="3519524" y="420126"/>
                  </a:lnTo>
                  <a:lnTo>
                    <a:pt x="3510539" y="370964"/>
                  </a:lnTo>
                  <a:lnTo>
                    <a:pt x="3500171" y="322084"/>
                  </a:lnTo>
                  <a:lnTo>
                    <a:pt x="3488416" y="273524"/>
                  </a:lnTo>
                  <a:lnTo>
                    <a:pt x="3475269" y="225323"/>
                  </a:lnTo>
                  <a:lnTo>
                    <a:pt x="3460725" y="177518"/>
                  </a:lnTo>
                  <a:lnTo>
                    <a:pt x="3444778" y="130149"/>
                  </a:lnTo>
                  <a:lnTo>
                    <a:pt x="3427423" y="83254"/>
                  </a:lnTo>
                  <a:lnTo>
                    <a:pt x="3408656" y="36872"/>
                  </a:lnTo>
                  <a:lnTo>
                    <a:pt x="3392416" y="0"/>
                  </a:lnTo>
                  <a:close/>
                </a:path>
              </a:pathLst>
            </a:custGeom>
            <a:solidFill>
              <a:srgbClr val="F6A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427645E2-2C07-ED5D-4FE3-FBF327AC77AE}"/>
                </a:ext>
              </a:extLst>
            </p:cNvPr>
            <p:cNvSpPr/>
            <p:nvPr/>
          </p:nvSpPr>
          <p:spPr>
            <a:xfrm>
              <a:off x="1271854" y="446379"/>
              <a:ext cx="4147820" cy="2794635"/>
            </a:xfrm>
            <a:custGeom>
              <a:avLst/>
              <a:gdLst/>
              <a:ahLst/>
              <a:cxnLst/>
              <a:rect l="l" t="t" r="r" b="b"/>
              <a:pathLst>
                <a:path w="4147820" h="2794635">
                  <a:moveTo>
                    <a:pt x="1644243" y="2380754"/>
                  </a:moveTo>
                  <a:lnTo>
                    <a:pt x="1609750" y="2338082"/>
                  </a:lnTo>
                  <a:lnTo>
                    <a:pt x="1574850" y="2302776"/>
                  </a:lnTo>
                  <a:lnTo>
                    <a:pt x="1536814" y="2270874"/>
                  </a:lnTo>
                  <a:lnTo>
                    <a:pt x="1495971" y="2242616"/>
                  </a:lnTo>
                  <a:lnTo>
                    <a:pt x="1452702" y="2218283"/>
                  </a:lnTo>
                  <a:lnTo>
                    <a:pt x="1407337" y="2198103"/>
                  </a:lnTo>
                  <a:lnTo>
                    <a:pt x="1360258" y="2182330"/>
                  </a:lnTo>
                  <a:lnTo>
                    <a:pt x="1319276" y="2172614"/>
                  </a:lnTo>
                  <a:lnTo>
                    <a:pt x="1277645" y="2166264"/>
                  </a:lnTo>
                  <a:lnTo>
                    <a:pt x="1235621" y="2163267"/>
                  </a:lnTo>
                  <a:lnTo>
                    <a:pt x="1193482" y="2163559"/>
                  </a:lnTo>
                  <a:lnTo>
                    <a:pt x="1236446" y="2142261"/>
                  </a:lnTo>
                  <a:lnTo>
                    <a:pt x="1277480" y="2117433"/>
                  </a:lnTo>
                  <a:lnTo>
                    <a:pt x="1316393" y="2089327"/>
                  </a:lnTo>
                  <a:lnTo>
                    <a:pt x="1352956" y="2058174"/>
                  </a:lnTo>
                  <a:lnTo>
                    <a:pt x="1386967" y="2024227"/>
                  </a:lnTo>
                  <a:lnTo>
                    <a:pt x="1418209" y="1987702"/>
                  </a:lnTo>
                  <a:lnTo>
                    <a:pt x="1446479" y="1948853"/>
                  </a:lnTo>
                  <a:lnTo>
                    <a:pt x="1471561" y="1907908"/>
                  </a:lnTo>
                  <a:lnTo>
                    <a:pt x="1493227" y="1865122"/>
                  </a:lnTo>
                  <a:lnTo>
                    <a:pt x="1511287" y="1820697"/>
                  </a:lnTo>
                  <a:lnTo>
                    <a:pt x="1525524" y="1774901"/>
                  </a:lnTo>
                  <a:lnTo>
                    <a:pt x="1535709" y="1727962"/>
                  </a:lnTo>
                  <a:lnTo>
                    <a:pt x="1502613" y="1760524"/>
                  </a:lnTo>
                  <a:lnTo>
                    <a:pt x="1462811" y="1783969"/>
                  </a:lnTo>
                  <a:lnTo>
                    <a:pt x="1418412" y="1801241"/>
                  </a:lnTo>
                  <a:lnTo>
                    <a:pt x="1371498" y="1815325"/>
                  </a:lnTo>
                  <a:lnTo>
                    <a:pt x="1324203" y="1829142"/>
                  </a:lnTo>
                  <a:lnTo>
                    <a:pt x="1278597" y="1845665"/>
                  </a:lnTo>
                  <a:lnTo>
                    <a:pt x="1235036" y="1868436"/>
                  </a:lnTo>
                  <a:lnTo>
                    <a:pt x="1195374" y="1897481"/>
                  </a:lnTo>
                  <a:lnTo>
                    <a:pt x="1160386" y="1932012"/>
                  </a:lnTo>
                  <a:lnTo>
                    <a:pt x="1130820" y="1971294"/>
                  </a:lnTo>
                  <a:lnTo>
                    <a:pt x="1107478" y="2014550"/>
                  </a:lnTo>
                  <a:lnTo>
                    <a:pt x="1097229" y="1996503"/>
                  </a:lnTo>
                  <a:lnTo>
                    <a:pt x="1068730" y="1967585"/>
                  </a:lnTo>
                  <a:lnTo>
                    <a:pt x="1029766" y="1953094"/>
                  </a:lnTo>
                  <a:lnTo>
                    <a:pt x="1008151" y="1951672"/>
                  </a:lnTo>
                  <a:lnTo>
                    <a:pt x="986205" y="1952345"/>
                  </a:lnTo>
                  <a:lnTo>
                    <a:pt x="964272" y="1953450"/>
                  </a:lnTo>
                  <a:lnTo>
                    <a:pt x="942149" y="1953107"/>
                  </a:lnTo>
                  <a:lnTo>
                    <a:pt x="920318" y="1949754"/>
                  </a:lnTo>
                  <a:lnTo>
                    <a:pt x="900264" y="1942172"/>
                  </a:lnTo>
                  <a:lnTo>
                    <a:pt x="883450" y="1929168"/>
                  </a:lnTo>
                  <a:lnTo>
                    <a:pt x="867892" y="1946579"/>
                  </a:lnTo>
                  <a:lnTo>
                    <a:pt x="855141" y="1966137"/>
                  </a:lnTo>
                  <a:lnTo>
                    <a:pt x="845400" y="1987359"/>
                  </a:lnTo>
                  <a:lnTo>
                    <a:pt x="838885" y="2009775"/>
                  </a:lnTo>
                  <a:lnTo>
                    <a:pt x="807300" y="1986165"/>
                  </a:lnTo>
                  <a:lnTo>
                    <a:pt x="773163" y="1966328"/>
                  </a:lnTo>
                  <a:lnTo>
                    <a:pt x="736968" y="1950427"/>
                  </a:lnTo>
                  <a:lnTo>
                    <a:pt x="699198" y="1938604"/>
                  </a:lnTo>
                  <a:lnTo>
                    <a:pt x="768845" y="1929282"/>
                  </a:lnTo>
                  <a:lnTo>
                    <a:pt x="818553" y="1921929"/>
                  </a:lnTo>
                  <a:lnTo>
                    <a:pt x="867613" y="1911223"/>
                  </a:lnTo>
                  <a:lnTo>
                    <a:pt x="914044" y="1894357"/>
                  </a:lnTo>
                  <a:lnTo>
                    <a:pt x="955827" y="1868551"/>
                  </a:lnTo>
                  <a:lnTo>
                    <a:pt x="1003858" y="1816481"/>
                  </a:lnTo>
                  <a:lnTo>
                    <a:pt x="1024877" y="1787499"/>
                  </a:lnTo>
                  <a:lnTo>
                    <a:pt x="1046238" y="1758810"/>
                  </a:lnTo>
                  <a:lnTo>
                    <a:pt x="1070356" y="1731911"/>
                  </a:lnTo>
                  <a:lnTo>
                    <a:pt x="1098194" y="1708975"/>
                  </a:lnTo>
                  <a:lnTo>
                    <a:pt x="1129411" y="1692910"/>
                  </a:lnTo>
                  <a:lnTo>
                    <a:pt x="1163662" y="1686572"/>
                  </a:lnTo>
                  <a:lnTo>
                    <a:pt x="1111872" y="1677174"/>
                  </a:lnTo>
                  <a:lnTo>
                    <a:pt x="1059802" y="1669059"/>
                  </a:lnTo>
                  <a:lnTo>
                    <a:pt x="1007567" y="1663547"/>
                  </a:lnTo>
                  <a:lnTo>
                    <a:pt x="955306" y="1661960"/>
                  </a:lnTo>
                  <a:lnTo>
                    <a:pt x="903135" y="1665579"/>
                  </a:lnTo>
                  <a:lnTo>
                    <a:pt x="849604" y="1675866"/>
                  </a:lnTo>
                  <a:lnTo>
                    <a:pt x="798029" y="1692160"/>
                  </a:lnTo>
                  <a:lnTo>
                    <a:pt x="748284" y="1713661"/>
                  </a:lnTo>
                  <a:lnTo>
                    <a:pt x="700189" y="1739582"/>
                  </a:lnTo>
                  <a:lnTo>
                    <a:pt x="653605" y="1769084"/>
                  </a:lnTo>
                  <a:lnTo>
                    <a:pt x="659688" y="1744789"/>
                  </a:lnTo>
                  <a:lnTo>
                    <a:pt x="669378" y="1695665"/>
                  </a:lnTo>
                  <a:lnTo>
                    <a:pt x="679234" y="1619262"/>
                  </a:lnTo>
                  <a:lnTo>
                    <a:pt x="682713" y="1567040"/>
                  </a:lnTo>
                  <a:lnTo>
                    <a:pt x="683183" y="1514716"/>
                  </a:lnTo>
                  <a:lnTo>
                    <a:pt x="680237" y="1462671"/>
                  </a:lnTo>
                  <a:lnTo>
                    <a:pt x="673506" y="1411262"/>
                  </a:lnTo>
                  <a:lnTo>
                    <a:pt x="662584" y="1360817"/>
                  </a:lnTo>
                  <a:lnTo>
                    <a:pt x="647077" y="1311706"/>
                  </a:lnTo>
                  <a:lnTo>
                    <a:pt x="626592" y="1264272"/>
                  </a:lnTo>
                  <a:lnTo>
                    <a:pt x="620852" y="1259941"/>
                  </a:lnTo>
                  <a:lnTo>
                    <a:pt x="617893" y="1261884"/>
                  </a:lnTo>
                  <a:lnTo>
                    <a:pt x="582523" y="1289989"/>
                  </a:lnTo>
                  <a:lnTo>
                    <a:pt x="552945" y="1323581"/>
                  </a:lnTo>
                  <a:lnTo>
                    <a:pt x="528904" y="1361706"/>
                  </a:lnTo>
                  <a:lnTo>
                    <a:pt x="510133" y="1403400"/>
                  </a:lnTo>
                  <a:lnTo>
                    <a:pt x="496379" y="1447723"/>
                  </a:lnTo>
                  <a:lnTo>
                    <a:pt x="487400" y="1493723"/>
                  </a:lnTo>
                  <a:lnTo>
                    <a:pt x="482930" y="1540408"/>
                  </a:lnTo>
                  <a:lnTo>
                    <a:pt x="482701" y="1586852"/>
                  </a:lnTo>
                  <a:lnTo>
                    <a:pt x="485711" y="1630070"/>
                  </a:lnTo>
                  <a:lnTo>
                    <a:pt x="490918" y="1673047"/>
                  </a:lnTo>
                  <a:lnTo>
                    <a:pt x="497751" y="1715858"/>
                  </a:lnTo>
                  <a:lnTo>
                    <a:pt x="505599" y="1758556"/>
                  </a:lnTo>
                  <a:lnTo>
                    <a:pt x="471411" y="1722894"/>
                  </a:lnTo>
                  <a:lnTo>
                    <a:pt x="434581" y="1689963"/>
                  </a:lnTo>
                  <a:lnTo>
                    <a:pt x="395351" y="1659966"/>
                  </a:lnTo>
                  <a:lnTo>
                    <a:pt x="353923" y="1633131"/>
                  </a:lnTo>
                  <a:lnTo>
                    <a:pt x="310515" y="1609674"/>
                  </a:lnTo>
                  <a:lnTo>
                    <a:pt x="265341" y="1589824"/>
                  </a:lnTo>
                  <a:lnTo>
                    <a:pt x="218630" y="1573771"/>
                  </a:lnTo>
                  <a:lnTo>
                    <a:pt x="176784" y="1561465"/>
                  </a:lnTo>
                  <a:lnTo>
                    <a:pt x="135191" y="1546834"/>
                  </a:lnTo>
                  <a:lnTo>
                    <a:pt x="97828" y="1527187"/>
                  </a:lnTo>
                  <a:lnTo>
                    <a:pt x="68656" y="1499781"/>
                  </a:lnTo>
                  <a:lnTo>
                    <a:pt x="65024" y="1494853"/>
                  </a:lnTo>
                  <a:lnTo>
                    <a:pt x="57264" y="1497685"/>
                  </a:lnTo>
                  <a:lnTo>
                    <a:pt x="66116" y="1552575"/>
                  </a:lnTo>
                  <a:lnTo>
                    <a:pt x="79489" y="1600238"/>
                  </a:lnTo>
                  <a:lnTo>
                    <a:pt x="97853" y="1646237"/>
                  </a:lnTo>
                  <a:lnTo>
                    <a:pt x="120929" y="1690052"/>
                  </a:lnTo>
                  <a:lnTo>
                    <a:pt x="148488" y="1731187"/>
                  </a:lnTo>
                  <a:lnTo>
                    <a:pt x="180276" y="1769122"/>
                  </a:lnTo>
                  <a:lnTo>
                    <a:pt x="216039" y="1803349"/>
                  </a:lnTo>
                  <a:lnTo>
                    <a:pt x="255193" y="1833181"/>
                  </a:lnTo>
                  <a:lnTo>
                    <a:pt x="297370" y="1858543"/>
                  </a:lnTo>
                  <a:lnTo>
                    <a:pt x="342023" y="1879282"/>
                  </a:lnTo>
                  <a:lnTo>
                    <a:pt x="388594" y="1895246"/>
                  </a:lnTo>
                  <a:lnTo>
                    <a:pt x="351256" y="1900923"/>
                  </a:lnTo>
                  <a:lnTo>
                    <a:pt x="278193" y="1919274"/>
                  </a:lnTo>
                  <a:lnTo>
                    <a:pt x="197053" y="1952904"/>
                  </a:lnTo>
                  <a:lnTo>
                    <a:pt x="154063" y="1977682"/>
                  </a:lnTo>
                  <a:lnTo>
                    <a:pt x="114515" y="2005850"/>
                  </a:lnTo>
                  <a:lnTo>
                    <a:pt x="78879" y="2037016"/>
                  </a:lnTo>
                  <a:lnTo>
                    <a:pt x="47599" y="2070773"/>
                  </a:lnTo>
                  <a:lnTo>
                    <a:pt x="21145" y="2106714"/>
                  </a:lnTo>
                  <a:lnTo>
                    <a:pt x="0" y="2144420"/>
                  </a:lnTo>
                  <a:lnTo>
                    <a:pt x="35610" y="2157844"/>
                  </a:lnTo>
                  <a:lnTo>
                    <a:pt x="75209" y="2164207"/>
                  </a:lnTo>
                  <a:lnTo>
                    <a:pt x="116967" y="2164956"/>
                  </a:lnTo>
                  <a:lnTo>
                    <a:pt x="159054" y="2161502"/>
                  </a:lnTo>
                  <a:lnTo>
                    <a:pt x="206781" y="2153958"/>
                  </a:lnTo>
                  <a:lnTo>
                    <a:pt x="253796" y="2143112"/>
                  </a:lnTo>
                  <a:lnTo>
                    <a:pt x="299783" y="2129129"/>
                  </a:lnTo>
                  <a:lnTo>
                    <a:pt x="344411" y="2112162"/>
                  </a:lnTo>
                  <a:lnTo>
                    <a:pt x="387362" y="2092388"/>
                  </a:lnTo>
                  <a:lnTo>
                    <a:pt x="428294" y="2069934"/>
                  </a:lnTo>
                  <a:lnTo>
                    <a:pt x="393407" y="2110511"/>
                  </a:lnTo>
                  <a:lnTo>
                    <a:pt x="362191" y="2151938"/>
                  </a:lnTo>
                  <a:lnTo>
                    <a:pt x="334721" y="2194458"/>
                  </a:lnTo>
                  <a:lnTo>
                    <a:pt x="311111" y="2238298"/>
                  </a:lnTo>
                  <a:lnTo>
                    <a:pt x="291439" y="2283688"/>
                  </a:lnTo>
                  <a:lnTo>
                    <a:pt x="275818" y="2330869"/>
                  </a:lnTo>
                  <a:lnTo>
                    <a:pt x="274358" y="2336101"/>
                  </a:lnTo>
                  <a:lnTo>
                    <a:pt x="280403" y="2340432"/>
                  </a:lnTo>
                  <a:lnTo>
                    <a:pt x="326529" y="2303449"/>
                  </a:lnTo>
                  <a:lnTo>
                    <a:pt x="359295" y="2268194"/>
                  </a:lnTo>
                  <a:lnTo>
                    <a:pt x="387832" y="2230793"/>
                  </a:lnTo>
                  <a:lnTo>
                    <a:pt x="428459" y="2174443"/>
                  </a:lnTo>
                  <a:lnTo>
                    <a:pt x="450951" y="2141042"/>
                  </a:lnTo>
                  <a:lnTo>
                    <a:pt x="461479" y="2123757"/>
                  </a:lnTo>
                  <a:lnTo>
                    <a:pt x="462318" y="2128189"/>
                  </a:lnTo>
                  <a:lnTo>
                    <a:pt x="464439" y="2132507"/>
                  </a:lnTo>
                  <a:lnTo>
                    <a:pt x="461708" y="2190280"/>
                  </a:lnTo>
                  <a:lnTo>
                    <a:pt x="463143" y="2236152"/>
                  </a:lnTo>
                  <a:lnTo>
                    <a:pt x="469709" y="2276043"/>
                  </a:lnTo>
                  <a:lnTo>
                    <a:pt x="503186" y="2343670"/>
                  </a:lnTo>
                  <a:lnTo>
                    <a:pt x="532612" y="2374290"/>
                  </a:lnTo>
                  <a:lnTo>
                    <a:pt x="572160" y="2404719"/>
                  </a:lnTo>
                  <a:lnTo>
                    <a:pt x="623074" y="2436368"/>
                  </a:lnTo>
                  <a:lnTo>
                    <a:pt x="642404" y="2374595"/>
                  </a:lnTo>
                  <a:lnTo>
                    <a:pt x="658888" y="2334222"/>
                  </a:lnTo>
                  <a:lnTo>
                    <a:pt x="670623" y="2296909"/>
                  </a:lnTo>
                  <a:lnTo>
                    <a:pt x="675728" y="2244255"/>
                  </a:lnTo>
                  <a:lnTo>
                    <a:pt x="672477" y="2213495"/>
                  </a:lnTo>
                  <a:lnTo>
                    <a:pt x="664210" y="2182088"/>
                  </a:lnTo>
                  <a:lnTo>
                    <a:pt x="654799" y="2150719"/>
                  </a:lnTo>
                  <a:lnTo>
                    <a:pt x="648081" y="2120061"/>
                  </a:lnTo>
                  <a:lnTo>
                    <a:pt x="681977" y="2156409"/>
                  </a:lnTo>
                  <a:lnTo>
                    <a:pt x="718502" y="2190102"/>
                  </a:lnTo>
                  <a:lnTo>
                    <a:pt x="757466" y="2220950"/>
                  </a:lnTo>
                  <a:lnTo>
                    <a:pt x="798664" y="2248738"/>
                  </a:lnTo>
                  <a:lnTo>
                    <a:pt x="783412" y="2262873"/>
                  </a:lnTo>
                  <a:lnTo>
                    <a:pt x="757047" y="2295017"/>
                  </a:lnTo>
                  <a:lnTo>
                    <a:pt x="727570" y="2356815"/>
                  </a:lnTo>
                  <a:lnTo>
                    <a:pt x="715479" y="2403322"/>
                  </a:lnTo>
                  <a:lnTo>
                    <a:pt x="707758" y="2451493"/>
                  </a:lnTo>
                  <a:lnTo>
                    <a:pt x="696531" y="2548991"/>
                  </a:lnTo>
                  <a:lnTo>
                    <a:pt x="688606" y="2596426"/>
                  </a:lnTo>
                  <a:lnTo>
                    <a:pt x="676198" y="2641714"/>
                  </a:lnTo>
                  <a:lnTo>
                    <a:pt x="675728" y="2658097"/>
                  </a:lnTo>
                  <a:lnTo>
                    <a:pt x="684110" y="2670810"/>
                  </a:lnTo>
                  <a:lnTo>
                    <a:pt x="697928" y="2676906"/>
                  </a:lnTo>
                  <a:lnTo>
                    <a:pt x="713790" y="2673439"/>
                  </a:lnTo>
                  <a:lnTo>
                    <a:pt x="758126" y="2645435"/>
                  </a:lnTo>
                  <a:lnTo>
                    <a:pt x="800544" y="2614599"/>
                  </a:lnTo>
                  <a:lnTo>
                    <a:pt x="840867" y="2581071"/>
                  </a:lnTo>
                  <a:lnTo>
                    <a:pt x="878903" y="2544991"/>
                  </a:lnTo>
                  <a:lnTo>
                    <a:pt x="914501" y="2506484"/>
                  </a:lnTo>
                  <a:lnTo>
                    <a:pt x="913612" y="2527681"/>
                  </a:lnTo>
                  <a:lnTo>
                    <a:pt x="916038" y="2548521"/>
                  </a:lnTo>
                  <a:lnTo>
                    <a:pt x="922058" y="2568308"/>
                  </a:lnTo>
                  <a:lnTo>
                    <a:pt x="931926" y="2586342"/>
                  </a:lnTo>
                  <a:lnTo>
                    <a:pt x="934669" y="2590241"/>
                  </a:lnTo>
                  <a:lnTo>
                    <a:pt x="940625" y="2589695"/>
                  </a:lnTo>
                  <a:lnTo>
                    <a:pt x="1009777" y="2412212"/>
                  </a:lnTo>
                  <a:lnTo>
                    <a:pt x="1017066" y="2454351"/>
                  </a:lnTo>
                  <a:lnTo>
                    <a:pt x="1028166" y="2495854"/>
                  </a:lnTo>
                  <a:lnTo>
                    <a:pt x="1043000" y="2537028"/>
                  </a:lnTo>
                  <a:lnTo>
                    <a:pt x="1061491" y="2578189"/>
                  </a:lnTo>
                  <a:lnTo>
                    <a:pt x="1083576" y="2619616"/>
                  </a:lnTo>
                  <a:lnTo>
                    <a:pt x="1109179" y="2661653"/>
                  </a:lnTo>
                  <a:lnTo>
                    <a:pt x="1138237" y="2704579"/>
                  </a:lnTo>
                  <a:lnTo>
                    <a:pt x="1170673" y="2748711"/>
                  </a:lnTo>
                  <a:lnTo>
                    <a:pt x="1206411" y="2794355"/>
                  </a:lnTo>
                  <a:lnTo>
                    <a:pt x="1222819" y="2743060"/>
                  </a:lnTo>
                  <a:lnTo>
                    <a:pt x="1238224" y="2691307"/>
                  </a:lnTo>
                  <a:lnTo>
                    <a:pt x="1251546" y="2639123"/>
                  </a:lnTo>
                  <a:lnTo>
                    <a:pt x="1261706" y="2586520"/>
                  </a:lnTo>
                  <a:lnTo>
                    <a:pt x="1267650" y="2533485"/>
                  </a:lnTo>
                  <a:lnTo>
                    <a:pt x="1268285" y="2480043"/>
                  </a:lnTo>
                  <a:lnTo>
                    <a:pt x="1265478" y="2447861"/>
                  </a:lnTo>
                  <a:lnTo>
                    <a:pt x="1259865" y="2415832"/>
                  </a:lnTo>
                  <a:lnTo>
                    <a:pt x="1251496" y="2384348"/>
                  </a:lnTo>
                  <a:lnTo>
                    <a:pt x="1240383" y="2353818"/>
                  </a:lnTo>
                  <a:lnTo>
                    <a:pt x="1250505" y="2357958"/>
                  </a:lnTo>
                  <a:lnTo>
                    <a:pt x="1298498" y="2372017"/>
                  </a:lnTo>
                  <a:lnTo>
                    <a:pt x="1348041" y="2379522"/>
                  </a:lnTo>
                  <a:lnTo>
                    <a:pt x="1398397" y="2382240"/>
                  </a:lnTo>
                  <a:lnTo>
                    <a:pt x="1448854" y="2381961"/>
                  </a:lnTo>
                  <a:lnTo>
                    <a:pt x="1495628" y="2380615"/>
                  </a:lnTo>
                  <a:lnTo>
                    <a:pt x="1542427" y="2379802"/>
                  </a:lnTo>
                  <a:lnTo>
                    <a:pt x="1589074" y="2381021"/>
                  </a:lnTo>
                  <a:lnTo>
                    <a:pt x="1635379" y="2385745"/>
                  </a:lnTo>
                  <a:lnTo>
                    <a:pt x="1640560" y="2386546"/>
                  </a:lnTo>
                  <a:lnTo>
                    <a:pt x="1644243" y="2380754"/>
                  </a:lnTo>
                  <a:close/>
                </a:path>
                <a:path w="4147820" h="2794635">
                  <a:moveTo>
                    <a:pt x="4147629" y="1137005"/>
                  </a:moveTo>
                  <a:lnTo>
                    <a:pt x="4105656" y="1116380"/>
                  </a:lnTo>
                  <a:lnTo>
                    <a:pt x="4058869" y="1102639"/>
                  </a:lnTo>
                  <a:lnTo>
                    <a:pt x="4008780" y="1094790"/>
                  </a:lnTo>
                  <a:lnTo>
                    <a:pt x="3956901" y="1091819"/>
                  </a:lnTo>
                  <a:lnTo>
                    <a:pt x="3904767" y="1092708"/>
                  </a:lnTo>
                  <a:lnTo>
                    <a:pt x="3855186" y="1096251"/>
                  </a:lnTo>
                  <a:lnTo>
                    <a:pt x="3805834" y="1102131"/>
                  </a:lnTo>
                  <a:lnTo>
                    <a:pt x="3756876" y="1110272"/>
                  </a:lnTo>
                  <a:lnTo>
                    <a:pt x="3708450" y="1120609"/>
                  </a:lnTo>
                  <a:lnTo>
                    <a:pt x="3660737" y="1133094"/>
                  </a:lnTo>
                  <a:lnTo>
                    <a:pt x="3613886" y="1147648"/>
                  </a:lnTo>
                  <a:lnTo>
                    <a:pt x="3568039" y="1164209"/>
                  </a:lnTo>
                  <a:lnTo>
                    <a:pt x="3523361" y="1182725"/>
                  </a:lnTo>
                  <a:lnTo>
                    <a:pt x="3479990" y="1203121"/>
                  </a:lnTo>
                  <a:lnTo>
                    <a:pt x="3519462" y="1164297"/>
                  </a:lnTo>
                  <a:lnTo>
                    <a:pt x="3556495" y="1124775"/>
                  </a:lnTo>
                  <a:lnTo>
                    <a:pt x="3591039" y="1084414"/>
                  </a:lnTo>
                  <a:lnTo>
                    <a:pt x="3623068" y="1043114"/>
                  </a:lnTo>
                  <a:lnTo>
                    <a:pt x="3652545" y="1000772"/>
                  </a:lnTo>
                  <a:lnTo>
                    <a:pt x="3679444" y="957287"/>
                  </a:lnTo>
                  <a:lnTo>
                    <a:pt x="3703713" y="912533"/>
                  </a:lnTo>
                  <a:lnTo>
                    <a:pt x="3725316" y="866406"/>
                  </a:lnTo>
                  <a:lnTo>
                    <a:pt x="3744226" y="818794"/>
                  </a:lnTo>
                  <a:lnTo>
                    <a:pt x="3744391" y="813155"/>
                  </a:lnTo>
                  <a:lnTo>
                    <a:pt x="3741420" y="808748"/>
                  </a:lnTo>
                  <a:lnTo>
                    <a:pt x="3736568" y="806640"/>
                  </a:lnTo>
                  <a:lnTo>
                    <a:pt x="3731069" y="807847"/>
                  </a:lnTo>
                  <a:lnTo>
                    <a:pt x="3683889" y="839139"/>
                  </a:lnTo>
                  <a:lnTo>
                    <a:pt x="3643807" y="871740"/>
                  </a:lnTo>
                  <a:lnTo>
                    <a:pt x="3608667" y="905814"/>
                  </a:lnTo>
                  <a:lnTo>
                    <a:pt x="3576320" y="941565"/>
                  </a:lnTo>
                  <a:lnTo>
                    <a:pt x="3491585" y="1042263"/>
                  </a:lnTo>
                  <a:lnTo>
                    <a:pt x="3453193" y="1091120"/>
                  </a:lnTo>
                  <a:lnTo>
                    <a:pt x="3435007" y="1116533"/>
                  </a:lnTo>
                  <a:lnTo>
                    <a:pt x="3434232" y="1109624"/>
                  </a:lnTo>
                  <a:lnTo>
                    <a:pt x="3431451" y="1102715"/>
                  </a:lnTo>
                  <a:lnTo>
                    <a:pt x="3439617" y="1040028"/>
                  </a:lnTo>
                  <a:lnTo>
                    <a:pt x="3444049" y="989431"/>
                  </a:lnTo>
                  <a:lnTo>
                    <a:pt x="3445192" y="943356"/>
                  </a:lnTo>
                  <a:lnTo>
                    <a:pt x="3442538" y="901115"/>
                  </a:lnTo>
                  <a:lnTo>
                    <a:pt x="3435553" y="862012"/>
                  </a:lnTo>
                  <a:lnTo>
                    <a:pt x="3423716" y="825334"/>
                  </a:lnTo>
                  <a:lnTo>
                    <a:pt x="3406521" y="790384"/>
                  </a:lnTo>
                  <a:lnTo>
                    <a:pt x="3383432" y="756462"/>
                  </a:lnTo>
                  <a:lnTo>
                    <a:pt x="3353930" y="722871"/>
                  </a:lnTo>
                  <a:lnTo>
                    <a:pt x="3317481" y="688911"/>
                  </a:lnTo>
                  <a:lnTo>
                    <a:pt x="3273590" y="653884"/>
                  </a:lnTo>
                  <a:lnTo>
                    <a:pt x="3221710" y="617080"/>
                  </a:lnTo>
                  <a:lnTo>
                    <a:pt x="3199930" y="675817"/>
                  </a:lnTo>
                  <a:lnTo>
                    <a:pt x="3180257" y="719912"/>
                  </a:lnTo>
                  <a:lnTo>
                    <a:pt x="3162858" y="754684"/>
                  </a:lnTo>
                  <a:lnTo>
                    <a:pt x="3135439" y="817499"/>
                  </a:lnTo>
                  <a:lnTo>
                    <a:pt x="3125736" y="856183"/>
                  </a:lnTo>
                  <a:lnTo>
                    <a:pt x="3118916" y="906792"/>
                  </a:lnTo>
                  <a:lnTo>
                    <a:pt x="3120440" y="954506"/>
                  </a:lnTo>
                  <a:lnTo>
                    <a:pt x="3129597" y="1003795"/>
                  </a:lnTo>
                  <a:lnTo>
                    <a:pt x="3140532" y="1053147"/>
                  </a:lnTo>
                  <a:lnTo>
                    <a:pt x="3147390" y="1101077"/>
                  </a:lnTo>
                  <a:lnTo>
                    <a:pt x="3115868" y="1060831"/>
                  </a:lnTo>
                  <a:lnTo>
                    <a:pt x="3082353" y="1022197"/>
                  </a:lnTo>
                  <a:lnTo>
                    <a:pt x="3046946" y="985304"/>
                  </a:lnTo>
                  <a:lnTo>
                    <a:pt x="3009735" y="950226"/>
                  </a:lnTo>
                  <a:lnTo>
                    <a:pt x="2970796" y="917079"/>
                  </a:lnTo>
                  <a:lnTo>
                    <a:pt x="2930207" y="885952"/>
                  </a:lnTo>
                  <a:lnTo>
                    <a:pt x="2955302" y="865936"/>
                  </a:lnTo>
                  <a:lnTo>
                    <a:pt x="2999524" y="819467"/>
                  </a:lnTo>
                  <a:lnTo>
                    <a:pt x="3040938" y="752119"/>
                  </a:lnTo>
                  <a:lnTo>
                    <a:pt x="3059226" y="708939"/>
                  </a:lnTo>
                  <a:lnTo>
                    <a:pt x="3073908" y="664006"/>
                  </a:lnTo>
                  <a:lnTo>
                    <a:pt x="3085820" y="617791"/>
                  </a:lnTo>
                  <a:lnTo>
                    <a:pt x="3095828" y="570712"/>
                  </a:lnTo>
                  <a:lnTo>
                    <a:pt x="3113481" y="475742"/>
                  </a:lnTo>
                  <a:lnTo>
                    <a:pt x="3122853" y="428752"/>
                  </a:lnTo>
                  <a:lnTo>
                    <a:pt x="3133687" y="382663"/>
                  </a:lnTo>
                  <a:lnTo>
                    <a:pt x="3146869" y="337934"/>
                  </a:lnTo>
                  <a:lnTo>
                    <a:pt x="3163227" y="295008"/>
                  </a:lnTo>
                  <a:lnTo>
                    <a:pt x="3165818" y="269849"/>
                  </a:lnTo>
                  <a:lnTo>
                    <a:pt x="3154362" y="249326"/>
                  </a:lnTo>
                  <a:lnTo>
                    <a:pt x="3133763" y="238379"/>
                  </a:lnTo>
                  <a:lnTo>
                    <a:pt x="3108960" y="241922"/>
                  </a:lnTo>
                  <a:lnTo>
                    <a:pt x="3064040" y="265176"/>
                  </a:lnTo>
                  <a:lnTo>
                    <a:pt x="3020110" y="290245"/>
                  </a:lnTo>
                  <a:lnTo>
                    <a:pt x="2977223" y="317068"/>
                  </a:lnTo>
                  <a:lnTo>
                    <a:pt x="2935478" y="345630"/>
                  </a:lnTo>
                  <a:lnTo>
                    <a:pt x="2894914" y="375856"/>
                  </a:lnTo>
                  <a:lnTo>
                    <a:pt x="2855633" y="407720"/>
                  </a:lnTo>
                  <a:lnTo>
                    <a:pt x="2817685" y="441159"/>
                  </a:lnTo>
                  <a:lnTo>
                    <a:pt x="2781135" y="476135"/>
                  </a:lnTo>
                  <a:lnTo>
                    <a:pt x="2784919" y="443623"/>
                  </a:lnTo>
                  <a:lnTo>
                    <a:pt x="2783548" y="411276"/>
                  </a:lnTo>
                  <a:lnTo>
                    <a:pt x="2776524" y="380136"/>
                  </a:lnTo>
                  <a:lnTo>
                    <a:pt x="2763355" y="351256"/>
                  </a:lnTo>
                  <a:lnTo>
                    <a:pt x="2759570" y="344932"/>
                  </a:lnTo>
                  <a:lnTo>
                    <a:pt x="2750362" y="345097"/>
                  </a:lnTo>
                  <a:lnTo>
                    <a:pt x="2623807" y="610425"/>
                  </a:lnTo>
                  <a:lnTo>
                    <a:pt x="2619984" y="564870"/>
                  </a:lnTo>
                  <a:lnTo>
                    <a:pt x="2613291" y="519658"/>
                  </a:lnTo>
                  <a:lnTo>
                    <a:pt x="2603792" y="474611"/>
                  </a:lnTo>
                  <a:lnTo>
                    <a:pt x="2591524" y="429602"/>
                  </a:lnTo>
                  <a:lnTo>
                    <a:pt x="2576538" y="384441"/>
                  </a:lnTo>
                  <a:lnTo>
                    <a:pt x="2558885" y="339013"/>
                  </a:lnTo>
                  <a:lnTo>
                    <a:pt x="2538603" y="293128"/>
                  </a:lnTo>
                  <a:lnTo>
                    <a:pt x="2515743" y="246659"/>
                  </a:lnTo>
                  <a:lnTo>
                    <a:pt x="2490355" y="199440"/>
                  </a:lnTo>
                  <a:lnTo>
                    <a:pt x="2462479" y="151320"/>
                  </a:lnTo>
                  <a:lnTo>
                    <a:pt x="2432177" y="102146"/>
                  </a:lnTo>
                  <a:lnTo>
                    <a:pt x="2399487" y="51752"/>
                  </a:lnTo>
                  <a:lnTo>
                    <a:pt x="2364460" y="0"/>
                  </a:lnTo>
                  <a:lnTo>
                    <a:pt x="2345740" y="46164"/>
                  </a:lnTo>
                  <a:lnTo>
                    <a:pt x="2327313" y="92608"/>
                  </a:lnTo>
                  <a:lnTo>
                    <a:pt x="2309545" y="139344"/>
                  </a:lnTo>
                  <a:lnTo>
                    <a:pt x="2292807" y="186410"/>
                  </a:lnTo>
                  <a:lnTo>
                    <a:pt x="2277427" y="233807"/>
                  </a:lnTo>
                  <a:lnTo>
                    <a:pt x="2263775" y="281571"/>
                  </a:lnTo>
                  <a:lnTo>
                    <a:pt x="2252218" y="329717"/>
                  </a:lnTo>
                  <a:lnTo>
                    <a:pt x="2243099" y="378294"/>
                  </a:lnTo>
                  <a:lnTo>
                    <a:pt x="2236774" y="427291"/>
                  </a:lnTo>
                  <a:lnTo>
                    <a:pt x="2233612" y="476758"/>
                  </a:lnTo>
                  <a:lnTo>
                    <a:pt x="2234311" y="526605"/>
                  </a:lnTo>
                  <a:lnTo>
                    <a:pt x="2239314" y="576541"/>
                  </a:lnTo>
                  <a:lnTo>
                    <a:pt x="2248636" y="625944"/>
                  </a:lnTo>
                  <a:lnTo>
                    <a:pt x="2262263" y="674204"/>
                  </a:lnTo>
                  <a:lnTo>
                    <a:pt x="2252243" y="669036"/>
                  </a:lnTo>
                  <a:lnTo>
                    <a:pt x="2199398" y="647395"/>
                  </a:lnTo>
                  <a:lnTo>
                    <a:pt x="2150033" y="632917"/>
                  </a:lnTo>
                  <a:lnTo>
                    <a:pt x="2099487" y="622439"/>
                  </a:lnTo>
                  <a:lnTo>
                    <a:pt x="2048141" y="615200"/>
                  </a:lnTo>
                  <a:lnTo>
                    <a:pt x="1996376" y="610400"/>
                  </a:lnTo>
                  <a:lnTo>
                    <a:pt x="1944585" y="607263"/>
                  </a:lnTo>
                  <a:lnTo>
                    <a:pt x="1848396" y="602869"/>
                  </a:lnTo>
                  <a:lnTo>
                    <a:pt x="1800326" y="599960"/>
                  </a:lnTo>
                  <a:lnTo>
                    <a:pt x="1752485" y="595680"/>
                  </a:lnTo>
                  <a:lnTo>
                    <a:pt x="1704975" y="589330"/>
                  </a:lnTo>
                  <a:lnTo>
                    <a:pt x="1657934" y="580275"/>
                  </a:lnTo>
                  <a:lnTo>
                    <a:pt x="1650047" y="578472"/>
                  </a:lnTo>
                  <a:lnTo>
                    <a:pt x="1643722" y="586955"/>
                  </a:lnTo>
                  <a:lnTo>
                    <a:pt x="1675307" y="634225"/>
                  </a:lnTo>
                  <a:lnTo>
                    <a:pt x="1705000" y="672909"/>
                  </a:lnTo>
                  <a:lnTo>
                    <a:pt x="1736953" y="709739"/>
                  </a:lnTo>
                  <a:lnTo>
                    <a:pt x="1771053" y="744613"/>
                  </a:lnTo>
                  <a:lnTo>
                    <a:pt x="1807159" y="777417"/>
                  </a:lnTo>
                  <a:lnTo>
                    <a:pt x="1845119" y="808050"/>
                  </a:lnTo>
                  <a:lnTo>
                    <a:pt x="1884832" y="836371"/>
                  </a:lnTo>
                  <a:lnTo>
                    <a:pt x="1926132" y="862304"/>
                  </a:lnTo>
                  <a:lnTo>
                    <a:pt x="1968906" y="885710"/>
                  </a:lnTo>
                  <a:lnTo>
                    <a:pt x="2013026" y="906500"/>
                  </a:lnTo>
                  <a:lnTo>
                    <a:pt x="2058327" y="924547"/>
                  </a:lnTo>
                  <a:lnTo>
                    <a:pt x="2107793" y="940650"/>
                  </a:lnTo>
                  <a:lnTo>
                    <a:pt x="2158187" y="953465"/>
                  </a:lnTo>
                  <a:lnTo>
                    <a:pt x="2209304" y="963015"/>
                  </a:lnTo>
                  <a:lnTo>
                    <a:pt x="2260943" y="969289"/>
                  </a:lnTo>
                  <a:lnTo>
                    <a:pt x="2312873" y="972324"/>
                  </a:lnTo>
                  <a:lnTo>
                    <a:pt x="2266924" y="990295"/>
                  </a:lnTo>
                  <a:lnTo>
                    <a:pt x="2222068" y="1010831"/>
                  </a:lnTo>
                  <a:lnTo>
                    <a:pt x="2178380" y="1033818"/>
                  </a:lnTo>
                  <a:lnTo>
                    <a:pt x="2135987" y="1059154"/>
                  </a:lnTo>
                  <a:lnTo>
                    <a:pt x="2095004" y="1086726"/>
                  </a:lnTo>
                  <a:lnTo>
                    <a:pt x="2055507" y="1116469"/>
                  </a:lnTo>
                  <a:lnTo>
                    <a:pt x="2017623" y="1148245"/>
                  </a:lnTo>
                  <a:lnTo>
                    <a:pt x="1981441" y="1181963"/>
                  </a:lnTo>
                  <a:lnTo>
                    <a:pt x="1947087" y="1217536"/>
                  </a:lnTo>
                  <a:lnTo>
                    <a:pt x="1914639" y="1254848"/>
                  </a:lnTo>
                  <a:lnTo>
                    <a:pt x="1884222" y="1293799"/>
                  </a:lnTo>
                  <a:lnTo>
                    <a:pt x="1855939" y="1334300"/>
                  </a:lnTo>
                  <a:lnTo>
                    <a:pt x="1829892" y="1376235"/>
                  </a:lnTo>
                  <a:lnTo>
                    <a:pt x="1806168" y="1419517"/>
                  </a:lnTo>
                  <a:lnTo>
                    <a:pt x="1784908" y="1464030"/>
                  </a:lnTo>
                  <a:lnTo>
                    <a:pt x="1766189" y="1509687"/>
                  </a:lnTo>
                  <a:lnTo>
                    <a:pt x="1750110" y="1556372"/>
                  </a:lnTo>
                  <a:lnTo>
                    <a:pt x="1736801" y="1603997"/>
                  </a:lnTo>
                  <a:lnTo>
                    <a:pt x="1772056" y="1571205"/>
                  </a:lnTo>
                  <a:lnTo>
                    <a:pt x="1811858" y="1545704"/>
                  </a:lnTo>
                  <a:lnTo>
                    <a:pt x="1855355" y="1526057"/>
                  </a:lnTo>
                  <a:lnTo>
                    <a:pt x="1901698" y="1510868"/>
                  </a:lnTo>
                  <a:lnTo>
                    <a:pt x="1950008" y="1498688"/>
                  </a:lnTo>
                  <a:lnTo>
                    <a:pt x="2049145" y="1477772"/>
                  </a:lnTo>
                  <a:lnTo>
                    <a:pt x="2098243" y="1466176"/>
                  </a:lnTo>
                  <a:lnTo>
                    <a:pt x="2145868" y="1451952"/>
                  </a:lnTo>
                  <a:lnTo>
                    <a:pt x="2189937" y="1434376"/>
                  </a:lnTo>
                  <a:lnTo>
                    <a:pt x="2232126" y="1412709"/>
                  </a:lnTo>
                  <a:lnTo>
                    <a:pt x="2272119" y="1387195"/>
                  </a:lnTo>
                  <a:lnTo>
                    <a:pt x="2309622" y="1358112"/>
                  </a:lnTo>
                  <a:lnTo>
                    <a:pt x="2344305" y="1325727"/>
                  </a:lnTo>
                  <a:lnTo>
                    <a:pt x="2375865" y="1290294"/>
                  </a:lnTo>
                  <a:lnTo>
                    <a:pt x="2403995" y="1252105"/>
                  </a:lnTo>
                  <a:lnTo>
                    <a:pt x="2428367" y="1211414"/>
                  </a:lnTo>
                  <a:lnTo>
                    <a:pt x="2442108" y="1240358"/>
                  </a:lnTo>
                  <a:lnTo>
                    <a:pt x="2482697" y="1288097"/>
                  </a:lnTo>
                  <a:lnTo>
                    <a:pt x="2541028" y="1314805"/>
                  </a:lnTo>
                  <a:lnTo>
                    <a:pt x="2608008" y="1320888"/>
                  </a:lnTo>
                  <a:lnTo>
                    <a:pt x="2641866" y="1321676"/>
                  </a:lnTo>
                  <a:lnTo>
                    <a:pt x="2675877" y="1324711"/>
                  </a:lnTo>
                  <a:lnTo>
                    <a:pt x="2709100" y="1332369"/>
                  </a:lnTo>
                  <a:lnTo>
                    <a:pt x="2739110" y="1346301"/>
                  </a:lnTo>
                  <a:lnTo>
                    <a:pt x="2763494" y="1368209"/>
                  </a:lnTo>
                  <a:lnTo>
                    <a:pt x="2789428" y="1343190"/>
                  </a:lnTo>
                  <a:lnTo>
                    <a:pt x="2811272" y="1314538"/>
                  </a:lnTo>
                  <a:lnTo>
                    <a:pt x="2828671" y="1282966"/>
                  </a:lnTo>
                  <a:lnTo>
                    <a:pt x="2841231" y="1249197"/>
                  </a:lnTo>
                  <a:lnTo>
                    <a:pt x="2877629" y="1281569"/>
                  </a:lnTo>
                  <a:lnTo>
                    <a:pt x="2916885" y="1310449"/>
                  </a:lnTo>
                  <a:lnTo>
                    <a:pt x="2958655" y="1335659"/>
                  </a:lnTo>
                  <a:lnTo>
                    <a:pt x="3002534" y="1357083"/>
                  </a:lnTo>
                  <a:lnTo>
                    <a:pt x="3048152" y="1374559"/>
                  </a:lnTo>
                  <a:lnTo>
                    <a:pt x="2939910" y="1381023"/>
                  </a:lnTo>
                  <a:lnTo>
                    <a:pt x="2888424" y="1384452"/>
                  </a:lnTo>
                  <a:lnTo>
                    <a:pt x="2836799" y="1389545"/>
                  </a:lnTo>
                  <a:lnTo>
                    <a:pt x="2785859" y="1397635"/>
                  </a:lnTo>
                  <a:lnTo>
                    <a:pt x="2736405" y="1410068"/>
                  </a:lnTo>
                  <a:lnTo>
                    <a:pt x="2689263" y="1428178"/>
                  </a:lnTo>
                  <a:lnTo>
                    <a:pt x="2645245" y="1453311"/>
                  </a:lnTo>
                  <a:lnTo>
                    <a:pt x="2603068" y="1488071"/>
                  </a:lnTo>
                  <a:lnTo>
                    <a:pt x="2565425" y="1528000"/>
                  </a:lnTo>
                  <a:lnTo>
                    <a:pt x="2529802" y="1570240"/>
                  </a:lnTo>
                  <a:lnTo>
                    <a:pt x="2493657" y="1611960"/>
                  </a:lnTo>
                  <a:lnTo>
                    <a:pt x="2453500" y="1650644"/>
                  </a:lnTo>
                  <a:lnTo>
                    <a:pt x="2408047" y="1682775"/>
                  </a:lnTo>
                  <a:lnTo>
                    <a:pt x="2358174" y="1703971"/>
                  </a:lnTo>
                  <a:lnTo>
                    <a:pt x="2304745" y="1709839"/>
                  </a:lnTo>
                  <a:lnTo>
                    <a:pt x="2353843" y="1722666"/>
                  </a:lnTo>
                  <a:lnTo>
                    <a:pt x="2403157" y="1735035"/>
                  </a:lnTo>
                  <a:lnTo>
                    <a:pt x="2452700" y="1746440"/>
                  </a:lnTo>
                  <a:lnTo>
                    <a:pt x="2502446" y="1756384"/>
                  </a:lnTo>
                  <a:lnTo>
                    <a:pt x="2552395" y="1764372"/>
                  </a:lnTo>
                  <a:lnTo>
                    <a:pt x="2602534" y="1769910"/>
                  </a:lnTo>
                  <a:lnTo>
                    <a:pt x="2652852" y="1772513"/>
                  </a:lnTo>
                  <a:lnTo>
                    <a:pt x="2703334" y="1771662"/>
                  </a:lnTo>
                  <a:lnTo>
                    <a:pt x="2755849" y="1766747"/>
                  </a:lnTo>
                  <a:lnTo>
                    <a:pt x="2807424" y="1757946"/>
                  </a:lnTo>
                  <a:lnTo>
                    <a:pt x="2858097" y="1745564"/>
                  </a:lnTo>
                  <a:lnTo>
                    <a:pt x="2907906" y="1729905"/>
                  </a:lnTo>
                  <a:lnTo>
                    <a:pt x="2956864" y="1711274"/>
                  </a:lnTo>
                  <a:lnTo>
                    <a:pt x="3005036" y="1689989"/>
                  </a:lnTo>
                  <a:lnTo>
                    <a:pt x="3052445" y="1666341"/>
                  </a:lnTo>
                  <a:lnTo>
                    <a:pt x="3099130" y="1640649"/>
                  </a:lnTo>
                  <a:lnTo>
                    <a:pt x="3087027" y="1677352"/>
                  </a:lnTo>
                  <a:lnTo>
                    <a:pt x="3076206" y="1714487"/>
                  </a:lnTo>
                  <a:lnTo>
                    <a:pt x="3066554" y="1751863"/>
                  </a:lnTo>
                  <a:lnTo>
                    <a:pt x="3057944" y="1789303"/>
                  </a:lnTo>
                  <a:lnTo>
                    <a:pt x="3048139" y="1837791"/>
                  </a:lnTo>
                  <a:lnTo>
                    <a:pt x="3039732" y="1886724"/>
                  </a:lnTo>
                  <a:lnTo>
                    <a:pt x="3032899" y="1935975"/>
                  </a:lnTo>
                  <a:lnTo>
                    <a:pt x="3027769" y="1985441"/>
                  </a:lnTo>
                  <a:lnTo>
                    <a:pt x="3024505" y="2034997"/>
                  </a:lnTo>
                  <a:lnTo>
                    <a:pt x="3023247" y="2084514"/>
                  </a:lnTo>
                  <a:lnTo>
                    <a:pt x="3024149" y="2133892"/>
                  </a:lnTo>
                  <a:lnTo>
                    <a:pt x="3027375" y="2183015"/>
                  </a:lnTo>
                  <a:lnTo>
                    <a:pt x="3033064" y="2231758"/>
                  </a:lnTo>
                  <a:lnTo>
                    <a:pt x="3041370" y="2280018"/>
                  </a:lnTo>
                  <a:lnTo>
                    <a:pt x="3052445" y="2327656"/>
                  </a:lnTo>
                  <a:lnTo>
                    <a:pt x="3066440" y="2374582"/>
                  </a:lnTo>
                  <a:lnTo>
                    <a:pt x="3083496" y="2420658"/>
                  </a:lnTo>
                  <a:lnTo>
                    <a:pt x="3091840" y="2427973"/>
                  </a:lnTo>
                  <a:lnTo>
                    <a:pt x="3096628" y="2425331"/>
                  </a:lnTo>
                  <a:lnTo>
                    <a:pt x="3135985" y="2400262"/>
                  </a:lnTo>
                  <a:lnTo>
                    <a:pt x="3171609" y="2370912"/>
                  </a:lnTo>
                  <a:lnTo>
                    <a:pt x="3203587" y="2337752"/>
                  </a:lnTo>
                  <a:lnTo>
                    <a:pt x="3232010" y="2301202"/>
                  </a:lnTo>
                  <a:lnTo>
                    <a:pt x="3256965" y="2261705"/>
                  </a:lnTo>
                  <a:lnTo>
                    <a:pt x="3278530" y="2219731"/>
                  </a:lnTo>
                  <a:lnTo>
                    <a:pt x="3296793" y="2175713"/>
                  </a:lnTo>
                  <a:lnTo>
                    <a:pt x="3311829" y="2130082"/>
                  </a:lnTo>
                  <a:lnTo>
                    <a:pt x="3323742" y="2083308"/>
                  </a:lnTo>
                  <a:lnTo>
                    <a:pt x="3332607" y="2035810"/>
                  </a:lnTo>
                  <a:lnTo>
                    <a:pt x="3338512" y="1988058"/>
                  </a:lnTo>
                  <a:lnTo>
                    <a:pt x="3341522" y="1940483"/>
                  </a:lnTo>
                  <a:lnTo>
                    <a:pt x="3342043" y="1886978"/>
                  </a:lnTo>
                  <a:lnTo>
                    <a:pt x="3340252" y="1833575"/>
                  </a:lnTo>
                  <a:lnTo>
                    <a:pt x="3336633" y="1780222"/>
                  </a:lnTo>
                  <a:lnTo>
                    <a:pt x="3331641" y="1726907"/>
                  </a:lnTo>
                  <a:lnTo>
                    <a:pt x="3325723" y="1673631"/>
                  </a:lnTo>
                  <a:lnTo>
                    <a:pt x="3356127" y="1711452"/>
                  </a:lnTo>
                  <a:lnTo>
                    <a:pt x="3388347" y="1747761"/>
                  </a:lnTo>
                  <a:lnTo>
                    <a:pt x="3422281" y="1782445"/>
                  </a:lnTo>
                  <a:lnTo>
                    <a:pt x="3457879" y="1815414"/>
                  </a:lnTo>
                  <a:lnTo>
                    <a:pt x="3495040" y="1846580"/>
                  </a:lnTo>
                  <a:lnTo>
                    <a:pt x="3533686" y="1875853"/>
                  </a:lnTo>
                  <a:lnTo>
                    <a:pt x="3573742" y="1903133"/>
                  </a:lnTo>
                  <a:lnTo>
                    <a:pt x="3615131" y="1928342"/>
                  </a:lnTo>
                  <a:lnTo>
                    <a:pt x="3657765" y="1951367"/>
                  </a:lnTo>
                  <a:lnTo>
                    <a:pt x="3701567" y="1972132"/>
                  </a:lnTo>
                  <a:lnTo>
                    <a:pt x="3746462" y="1990534"/>
                  </a:lnTo>
                  <a:lnTo>
                    <a:pt x="3796728" y="2009330"/>
                  </a:lnTo>
                  <a:lnTo>
                    <a:pt x="3847388" y="2029891"/>
                  </a:lnTo>
                  <a:lnTo>
                    <a:pt x="3895166" y="2054161"/>
                  </a:lnTo>
                  <a:lnTo>
                    <a:pt x="3936771" y="2084031"/>
                  </a:lnTo>
                  <a:lnTo>
                    <a:pt x="3968902" y="2121420"/>
                  </a:lnTo>
                  <a:lnTo>
                    <a:pt x="3973728" y="2125345"/>
                  </a:lnTo>
                  <a:lnTo>
                    <a:pt x="3979405" y="2125497"/>
                  </a:lnTo>
                  <a:lnTo>
                    <a:pt x="3984066" y="2122373"/>
                  </a:lnTo>
                  <a:lnTo>
                    <a:pt x="3985857" y="2116505"/>
                  </a:lnTo>
                  <a:lnTo>
                    <a:pt x="3982351" y="2068004"/>
                  </a:lnTo>
                  <a:lnTo>
                    <a:pt x="3975493" y="2019871"/>
                  </a:lnTo>
                  <a:lnTo>
                    <a:pt x="3965346" y="1972310"/>
                  </a:lnTo>
                  <a:lnTo>
                    <a:pt x="3952024" y="1925523"/>
                  </a:lnTo>
                  <a:lnTo>
                    <a:pt x="3935590" y="1879727"/>
                  </a:lnTo>
                  <a:lnTo>
                    <a:pt x="3916134" y="1835137"/>
                  </a:lnTo>
                  <a:lnTo>
                    <a:pt x="3893743" y="1791957"/>
                  </a:lnTo>
                  <a:lnTo>
                    <a:pt x="3868496" y="1750377"/>
                  </a:lnTo>
                  <a:lnTo>
                    <a:pt x="3840480" y="1710639"/>
                  </a:lnTo>
                  <a:lnTo>
                    <a:pt x="3809784" y="1672945"/>
                  </a:lnTo>
                  <a:lnTo>
                    <a:pt x="3776472" y="1637487"/>
                  </a:lnTo>
                  <a:lnTo>
                    <a:pt x="3739172" y="1603197"/>
                  </a:lnTo>
                  <a:lnTo>
                    <a:pt x="3699459" y="1571790"/>
                  </a:lnTo>
                  <a:lnTo>
                    <a:pt x="3657562" y="1543329"/>
                  </a:lnTo>
                  <a:lnTo>
                    <a:pt x="3613747" y="1517904"/>
                  </a:lnTo>
                  <a:lnTo>
                    <a:pt x="3568242" y="1495590"/>
                  </a:lnTo>
                  <a:lnTo>
                    <a:pt x="3521291" y="1476476"/>
                  </a:lnTo>
                  <a:lnTo>
                    <a:pt x="3567823" y="1473174"/>
                  </a:lnTo>
                  <a:lnTo>
                    <a:pt x="3614115" y="1467535"/>
                  </a:lnTo>
                  <a:lnTo>
                    <a:pt x="3659975" y="1459547"/>
                  </a:lnTo>
                  <a:lnTo>
                    <a:pt x="3705187" y="1449209"/>
                  </a:lnTo>
                  <a:lnTo>
                    <a:pt x="3749548" y="1436497"/>
                  </a:lnTo>
                  <a:lnTo>
                    <a:pt x="3801135" y="1418247"/>
                  </a:lnTo>
                  <a:lnTo>
                    <a:pt x="3850792" y="1396873"/>
                  </a:lnTo>
                  <a:lnTo>
                    <a:pt x="3898265" y="1372565"/>
                  </a:lnTo>
                  <a:lnTo>
                    <a:pt x="3943299" y="1345539"/>
                  </a:lnTo>
                  <a:lnTo>
                    <a:pt x="3985641" y="1315961"/>
                  </a:lnTo>
                  <a:lnTo>
                    <a:pt x="4025011" y="1284058"/>
                  </a:lnTo>
                  <a:lnTo>
                    <a:pt x="4061155" y="1250022"/>
                  </a:lnTo>
                  <a:lnTo>
                    <a:pt x="4093819" y="1214031"/>
                  </a:lnTo>
                  <a:lnTo>
                    <a:pt x="4122724" y="1176286"/>
                  </a:lnTo>
                  <a:lnTo>
                    <a:pt x="4147629" y="1137005"/>
                  </a:lnTo>
                  <a:close/>
                </a:path>
              </a:pathLst>
            </a:custGeom>
            <a:solidFill>
              <a:srgbClr val="9632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D64339-FE65-2A3A-C80C-2116CC98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769" y="468716"/>
            <a:ext cx="5157787" cy="823912"/>
          </a:xfrm>
        </p:spPr>
        <p:txBody>
          <a:bodyPr/>
          <a:lstStyle/>
          <a:p>
            <a:r>
              <a:rPr lang="es-CO" dirty="0"/>
              <a:t>Honey- El Porvenir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5C81C5-38AB-2318-3736-13EDC0B2B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770" y="1474970"/>
            <a:ext cx="5157787" cy="3684588"/>
          </a:xfrm>
        </p:spPr>
        <p:txBody>
          <a:bodyPr/>
          <a:lstStyle/>
          <a:p>
            <a:r>
              <a:rPr lang="es-CO" sz="2400" b="1" dirty="0"/>
              <a:t>Origen: </a:t>
            </a:r>
            <a:r>
              <a:rPr lang="es-CO" sz="2400" dirty="0"/>
              <a:t>Piendamó - Cauca </a:t>
            </a:r>
          </a:p>
          <a:p>
            <a:r>
              <a:rPr lang="es-CO" sz="2400" b="1" dirty="0"/>
              <a:t>Variedad: </a:t>
            </a:r>
            <a:r>
              <a:rPr lang="es-CO" sz="2400" dirty="0"/>
              <a:t>Castillo </a:t>
            </a:r>
          </a:p>
          <a:p>
            <a:r>
              <a:rPr lang="es-CO" sz="2400" b="1" dirty="0"/>
              <a:t>Humedad: </a:t>
            </a:r>
            <a:r>
              <a:rPr lang="es-CO" sz="2400" dirty="0"/>
              <a:t>11,5%-11,8%</a:t>
            </a:r>
          </a:p>
          <a:p>
            <a:r>
              <a:rPr lang="es-CO" sz="2400" b="1" dirty="0"/>
              <a:t>Altura: </a:t>
            </a:r>
            <a:r>
              <a:rPr lang="es-CO" sz="2400" dirty="0"/>
              <a:t>1,600- 1,700 msnm </a:t>
            </a:r>
          </a:p>
          <a:p>
            <a:r>
              <a:rPr lang="es-CO" sz="2400" b="1" dirty="0"/>
              <a:t>Notas: </a:t>
            </a:r>
            <a:r>
              <a:rPr lang="es-CO" sz="2400" dirty="0"/>
              <a:t>Miel, ligero pronto alivio, frutos amarillos, cuerpo medio alto, meloso, balanceado, perdurable </a:t>
            </a:r>
          </a:p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ED8091A-FBA3-2FF6-5870-23E6DB946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0659" y="1817168"/>
            <a:ext cx="5183188" cy="823912"/>
          </a:xfrm>
        </p:spPr>
        <p:txBody>
          <a:bodyPr/>
          <a:lstStyle/>
          <a:p>
            <a:r>
              <a:rPr lang="es-CO" dirty="0"/>
              <a:t>Natural- El Silencio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723F24B-9174-D824-EDBA-84FD424D4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4339" y="2737369"/>
            <a:ext cx="5183188" cy="3684588"/>
          </a:xfrm>
        </p:spPr>
        <p:txBody>
          <a:bodyPr>
            <a:normAutofit/>
          </a:bodyPr>
          <a:lstStyle/>
          <a:p>
            <a:r>
              <a:rPr lang="es-CO" sz="2400" b="1" dirty="0"/>
              <a:t>Origen: </a:t>
            </a:r>
            <a:r>
              <a:rPr lang="es-CO" sz="2400" dirty="0"/>
              <a:t>Piendamó - Cauca </a:t>
            </a:r>
          </a:p>
          <a:p>
            <a:r>
              <a:rPr lang="es-CO" sz="2400" b="1" dirty="0"/>
              <a:t>Variedad: </a:t>
            </a:r>
            <a:r>
              <a:rPr lang="es-CO" sz="2400" dirty="0"/>
              <a:t>Castillo </a:t>
            </a:r>
          </a:p>
          <a:p>
            <a:r>
              <a:rPr lang="es-CO" sz="2400" b="1" dirty="0"/>
              <a:t>Humedad: </a:t>
            </a:r>
            <a:r>
              <a:rPr lang="es-CO" sz="2400" dirty="0"/>
              <a:t>Altura: 11,5%-11,8%</a:t>
            </a:r>
          </a:p>
          <a:p>
            <a:r>
              <a:rPr lang="es-CO" sz="2400" b="1" dirty="0"/>
              <a:t>Altura: </a:t>
            </a:r>
            <a:r>
              <a:rPr lang="es-CO" sz="2400" dirty="0"/>
              <a:t>1,600-1,700 msnm</a:t>
            </a:r>
          </a:p>
          <a:p>
            <a:r>
              <a:rPr lang="es-CO" sz="2400" b="1" dirty="0"/>
              <a:t>Notas: </a:t>
            </a:r>
            <a:r>
              <a:rPr lang="es-CO" sz="2400" dirty="0"/>
              <a:t>Frutos rojos, chocolate oscuro, pulpa, mora, ciruelas pasas, afrutado, cuerpo medio </a:t>
            </a:r>
          </a:p>
        </p:txBody>
      </p:sp>
      <p:pic>
        <p:nvPicPr>
          <p:cNvPr id="16" name="object 12">
            <a:extLst>
              <a:ext uri="{FF2B5EF4-FFF2-40B4-BE49-F238E27FC236}">
                <a16:creationId xmlns:a16="http://schemas.microsoft.com/office/drawing/2014/main" id="{D3886D7F-9C9A-D984-4B9A-3E1C3F355F3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815" y="5679173"/>
            <a:ext cx="1577714" cy="986106"/>
          </a:xfrm>
          <a:prstGeom prst="rect">
            <a:avLst/>
          </a:prstGeom>
        </p:spPr>
      </p:pic>
      <p:pic>
        <p:nvPicPr>
          <p:cNvPr id="17" name="Picture 6" descr="📍 Chincheta Redonda Emoji">
            <a:extLst>
              <a:ext uri="{FF2B5EF4-FFF2-40B4-BE49-F238E27FC236}">
                <a16:creationId xmlns:a16="http://schemas.microsoft.com/office/drawing/2014/main" id="{9944421B-BF10-07FC-E5F3-85B9245ED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296" y="1447260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📍 Chincheta Redonda Emoji">
            <a:extLst>
              <a:ext uri="{FF2B5EF4-FFF2-40B4-BE49-F238E27FC236}">
                <a16:creationId xmlns:a16="http://schemas.microsoft.com/office/drawing/2014/main" id="{4215659D-C631-1ABC-36F1-918A8D8B6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970" y="2737369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Planta del café - Iconos gratis de comida">
            <a:extLst>
              <a:ext uri="{FF2B5EF4-FFF2-40B4-BE49-F238E27FC236}">
                <a16:creationId xmlns:a16="http://schemas.microsoft.com/office/drawing/2014/main" id="{048414B5-D969-49FF-6206-792C282D1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62" y="1895551"/>
            <a:ext cx="425679" cy="42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Planta del café - Iconos gratis de comida">
            <a:extLst>
              <a:ext uri="{FF2B5EF4-FFF2-40B4-BE49-F238E27FC236}">
                <a16:creationId xmlns:a16="http://schemas.microsoft.com/office/drawing/2014/main" id="{FE0FE56F-0ADC-DDFF-3B6B-7E12562B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7" y="3205228"/>
            <a:ext cx="425679" cy="42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umedad - Iconos gratis de clima">
            <a:extLst>
              <a:ext uri="{FF2B5EF4-FFF2-40B4-BE49-F238E27FC236}">
                <a16:creationId xmlns:a16="http://schemas.microsoft.com/office/drawing/2014/main" id="{0FFF9571-F49F-EB6B-29B3-DD38122CF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070" y="2331680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umedad - Iconos gratis de clima">
            <a:extLst>
              <a:ext uri="{FF2B5EF4-FFF2-40B4-BE49-F238E27FC236}">
                <a16:creationId xmlns:a16="http://schemas.microsoft.com/office/drawing/2014/main" id="{0BA39E8B-51C3-16E0-3CE6-335CCBB7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171" y="3630907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⛰️ Montaña Emoji">
            <a:extLst>
              <a:ext uri="{FF2B5EF4-FFF2-40B4-BE49-F238E27FC236}">
                <a16:creationId xmlns:a16="http://schemas.microsoft.com/office/drawing/2014/main" id="{0319AB6E-901F-750D-80C8-D30328CC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88" y="2749231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⛰️ Montaña Emoji">
            <a:extLst>
              <a:ext uri="{FF2B5EF4-FFF2-40B4-BE49-F238E27FC236}">
                <a16:creationId xmlns:a16="http://schemas.microsoft.com/office/drawing/2014/main" id="{DCFC1A84-60CD-A8E8-0C15-3EA0E8D02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696" y="4098640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☕ Bebida Caliente Emoji">
            <a:extLst>
              <a:ext uri="{FF2B5EF4-FFF2-40B4-BE49-F238E27FC236}">
                <a16:creationId xmlns:a16="http://schemas.microsoft.com/office/drawing/2014/main" id="{AB74781F-8C8D-9BD3-3713-67190BFB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750" y="3895366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☕ Bebida Caliente Emoji">
            <a:extLst>
              <a:ext uri="{FF2B5EF4-FFF2-40B4-BE49-F238E27FC236}">
                <a16:creationId xmlns:a16="http://schemas.microsoft.com/office/drawing/2014/main" id="{F93AA5D0-ECE6-1333-9C46-2C4107F0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402" y="5081959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31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8B4115-A758-73E5-8458-7945875A5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467" y="2326118"/>
            <a:ext cx="5157787" cy="823912"/>
          </a:xfrm>
        </p:spPr>
        <p:txBody>
          <a:bodyPr/>
          <a:lstStyle/>
          <a:p>
            <a:r>
              <a:rPr lang="es-CO" dirty="0"/>
              <a:t>Bourbon Sidra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28895E-9D13-2921-1F71-C8D2F2754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466" y="3150030"/>
            <a:ext cx="5157787" cy="3684588"/>
          </a:xfrm>
        </p:spPr>
        <p:txBody>
          <a:bodyPr>
            <a:normAutofit/>
          </a:bodyPr>
          <a:lstStyle/>
          <a:p>
            <a:r>
              <a:rPr lang="es-CO" sz="2400" b="1" dirty="0"/>
              <a:t>Origen: </a:t>
            </a:r>
            <a:r>
              <a:rPr lang="es-CO" sz="2400" dirty="0"/>
              <a:t>Acevedo- Huila </a:t>
            </a:r>
          </a:p>
          <a:p>
            <a:r>
              <a:rPr lang="es-CO" sz="2400" b="1" dirty="0"/>
              <a:t>Proceso: </a:t>
            </a:r>
            <a:r>
              <a:rPr lang="es-CO" sz="2400" dirty="0"/>
              <a:t>Natural </a:t>
            </a:r>
          </a:p>
          <a:p>
            <a:r>
              <a:rPr lang="es-CO" sz="2400" b="1" dirty="0"/>
              <a:t>Humedad: </a:t>
            </a:r>
            <a:r>
              <a:rPr lang="es-CO" sz="2400" dirty="0"/>
              <a:t>11,5%-11,8%</a:t>
            </a:r>
          </a:p>
          <a:p>
            <a:r>
              <a:rPr lang="es-CO" sz="2400" b="1" dirty="0"/>
              <a:t>Altura: </a:t>
            </a:r>
            <a:r>
              <a:rPr lang="es-CO" sz="2400" dirty="0"/>
              <a:t>1,300 – 1,350 msnm </a:t>
            </a:r>
          </a:p>
          <a:p>
            <a:r>
              <a:rPr lang="es-CO" sz="2400" b="1" dirty="0"/>
              <a:t>Notas: </a:t>
            </a:r>
            <a:r>
              <a:rPr lang="es-CO" sz="2400" dirty="0"/>
              <a:t>Pulpa, cereza, fresa, mora negra, durazno, expresivo, intenso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622C4F-93DB-BE9A-D6BC-F47AC0D9E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2326118"/>
            <a:ext cx="5183188" cy="823912"/>
          </a:xfrm>
        </p:spPr>
        <p:txBody>
          <a:bodyPr/>
          <a:lstStyle/>
          <a:p>
            <a:r>
              <a:rPr lang="es-CO" dirty="0"/>
              <a:t>Bourbon Rosado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C26EA90-7DC0-4481-1FD5-4B2736340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4" y="3209244"/>
            <a:ext cx="5183188" cy="3684588"/>
          </a:xfrm>
        </p:spPr>
        <p:txBody>
          <a:bodyPr>
            <a:normAutofit/>
          </a:bodyPr>
          <a:lstStyle/>
          <a:p>
            <a:r>
              <a:rPr lang="es-CO" sz="2400" b="1" dirty="0"/>
              <a:t>Origen: </a:t>
            </a:r>
            <a:r>
              <a:rPr lang="es-CO" sz="2400" dirty="0"/>
              <a:t>Huila</a:t>
            </a:r>
          </a:p>
          <a:p>
            <a:r>
              <a:rPr lang="es-CO" sz="2400" b="1" dirty="0"/>
              <a:t>Proceso: </a:t>
            </a:r>
            <a:r>
              <a:rPr lang="es-CO" sz="2400" dirty="0"/>
              <a:t>Lavado </a:t>
            </a:r>
          </a:p>
          <a:p>
            <a:r>
              <a:rPr lang="es-CO" sz="2400" b="1" dirty="0"/>
              <a:t>Humedad: </a:t>
            </a:r>
            <a:r>
              <a:rPr lang="es-CO" sz="2400" dirty="0"/>
              <a:t>11,5%-11,8%</a:t>
            </a:r>
          </a:p>
          <a:p>
            <a:r>
              <a:rPr lang="es-CO" sz="2400" b="1" dirty="0"/>
              <a:t>Altura: </a:t>
            </a:r>
            <a:r>
              <a:rPr lang="es-CO" sz="2400" dirty="0"/>
              <a:t>1,300-1,350 msnm </a:t>
            </a:r>
          </a:p>
          <a:p>
            <a:r>
              <a:rPr lang="es-CO" sz="2400" b="1" dirty="0"/>
              <a:t>Notas: </a:t>
            </a:r>
            <a:r>
              <a:rPr lang="es-CO" sz="2400" dirty="0"/>
              <a:t>Manzanilla, champaña, mandarina, limoncillo, chocolate blanco, expresivo, jugoso </a:t>
            </a:r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5A5B206B-72FD-6CE2-4104-00285B923EE2}"/>
              </a:ext>
            </a:extLst>
          </p:cNvPr>
          <p:cNvGrpSpPr/>
          <p:nvPr/>
        </p:nvGrpSpPr>
        <p:grpSpPr>
          <a:xfrm>
            <a:off x="0" y="1045"/>
            <a:ext cx="7555832" cy="1805418"/>
            <a:chOff x="7378" y="0"/>
            <a:chExt cx="6293104" cy="199136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105A5A69-54D9-B9F8-7FBA-555C54943A24}"/>
                </a:ext>
              </a:extLst>
            </p:cNvPr>
            <p:cNvSpPr/>
            <p:nvPr/>
          </p:nvSpPr>
          <p:spPr>
            <a:xfrm>
              <a:off x="7378" y="0"/>
              <a:ext cx="6292850" cy="1694180"/>
            </a:xfrm>
            <a:custGeom>
              <a:avLst/>
              <a:gdLst/>
              <a:ahLst/>
              <a:cxnLst/>
              <a:rect l="l" t="t" r="r" b="b"/>
              <a:pathLst>
                <a:path w="6292850" h="1694180">
                  <a:moveTo>
                    <a:pt x="6292621" y="0"/>
                  </a:moveTo>
                  <a:lnTo>
                    <a:pt x="0" y="0"/>
                  </a:lnTo>
                  <a:lnTo>
                    <a:pt x="0" y="1694027"/>
                  </a:lnTo>
                  <a:lnTo>
                    <a:pt x="6292621" y="1694027"/>
                  </a:lnTo>
                  <a:lnTo>
                    <a:pt x="6292621" y="0"/>
                  </a:lnTo>
                  <a:close/>
                </a:path>
              </a:pathLst>
            </a:custGeom>
            <a:solidFill>
              <a:srgbClr val="FEB5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33C10413-7D17-DB97-1D77-E63791261C09}"/>
                </a:ext>
              </a:extLst>
            </p:cNvPr>
            <p:cNvSpPr/>
            <p:nvPr/>
          </p:nvSpPr>
          <p:spPr>
            <a:xfrm>
              <a:off x="4342232" y="874303"/>
              <a:ext cx="1062355" cy="819785"/>
            </a:xfrm>
            <a:custGeom>
              <a:avLst/>
              <a:gdLst/>
              <a:ahLst/>
              <a:cxnLst/>
              <a:rect l="l" t="t" r="r" b="b"/>
              <a:pathLst>
                <a:path w="1062354" h="819785">
                  <a:moveTo>
                    <a:pt x="75370" y="0"/>
                  </a:moveTo>
                  <a:lnTo>
                    <a:pt x="76335" y="9652"/>
                  </a:lnTo>
                  <a:lnTo>
                    <a:pt x="76271" y="17030"/>
                  </a:lnTo>
                  <a:lnTo>
                    <a:pt x="76923" y="29141"/>
                  </a:lnTo>
                  <a:lnTo>
                    <a:pt x="78694" y="41186"/>
                  </a:lnTo>
                  <a:lnTo>
                    <a:pt x="83345" y="65074"/>
                  </a:lnTo>
                  <a:lnTo>
                    <a:pt x="93179" y="104326"/>
                  </a:lnTo>
                  <a:lnTo>
                    <a:pt x="105619" y="142895"/>
                  </a:lnTo>
                  <a:lnTo>
                    <a:pt x="116676" y="181762"/>
                  </a:lnTo>
                  <a:lnTo>
                    <a:pt x="122360" y="221907"/>
                  </a:lnTo>
                  <a:lnTo>
                    <a:pt x="121689" y="270077"/>
                  </a:lnTo>
                  <a:lnTo>
                    <a:pt x="115730" y="317703"/>
                  </a:lnTo>
                  <a:lnTo>
                    <a:pt x="104475" y="364357"/>
                  </a:lnTo>
                  <a:lnTo>
                    <a:pt x="87917" y="409613"/>
                  </a:lnTo>
                  <a:lnTo>
                    <a:pt x="59898" y="462772"/>
                  </a:lnTo>
                  <a:lnTo>
                    <a:pt x="44383" y="488487"/>
                  </a:lnTo>
                  <a:lnTo>
                    <a:pt x="29192" y="514464"/>
                  </a:lnTo>
                  <a:lnTo>
                    <a:pt x="16023" y="540460"/>
                  </a:lnTo>
                  <a:lnTo>
                    <a:pt x="5732" y="567905"/>
                  </a:lnTo>
                  <a:lnTo>
                    <a:pt x="0" y="596399"/>
                  </a:lnTo>
                  <a:lnTo>
                    <a:pt x="503" y="625538"/>
                  </a:lnTo>
                  <a:lnTo>
                    <a:pt x="16680" y="673469"/>
                  </a:lnTo>
                  <a:lnTo>
                    <a:pt x="51773" y="709371"/>
                  </a:lnTo>
                  <a:lnTo>
                    <a:pt x="88997" y="719252"/>
                  </a:lnTo>
                  <a:lnTo>
                    <a:pt x="102014" y="718693"/>
                  </a:lnTo>
                  <a:lnTo>
                    <a:pt x="113628" y="716966"/>
                  </a:lnTo>
                  <a:lnTo>
                    <a:pt x="126503" y="715514"/>
                  </a:lnTo>
                  <a:lnTo>
                    <a:pt x="138812" y="716667"/>
                  </a:lnTo>
                  <a:lnTo>
                    <a:pt x="148725" y="722757"/>
                  </a:lnTo>
                  <a:lnTo>
                    <a:pt x="153813" y="733157"/>
                  </a:lnTo>
                  <a:lnTo>
                    <a:pt x="154559" y="745413"/>
                  </a:lnTo>
                  <a:lnTo>
                    <a:pt x="152359" y="757850"/>
                  </a:lnTo>
                  <a:lnTo>
                    <a:pt x="148611" y="768794"/>
                  </a:lnTo>
                  <a:lnTo>
                    <a:pt x="142625" y="780895"/>
                  </a:lnTo>
                  <a:lnTo>
                    <a:pt x="135655" y="792516"/>
                  </a:lnTo>
                  <a:lnTo>
                    <a:pt x="128435" y="804011"/>
                  </a:lnTo>
                  <a:lnTo>
                    <a:pt x="121699" y="815733"/>
                  </a:lnTo>
                  <a:lnTo>
                    <a:pt x="119865" y="819724"/>
                  </a:lnTo>
                  <a:lnTo>
                    <a:pt x="1061547" y="819724"/>
                  </a:lnTo>
                  <a:lnTo>
                    <a:pt x="1061850" y="800880"/>
                  </a:lnTo>
                  <a:lnTo>
                    <a:pt x="1052305" y="759732"/>
                  </a:lnTo>
                  <a:lnTo>
                    <a:pt x="1031225" y="723745"/>
                  </a:lnTo>
                  <a:lnTo>
                    <a:pt x="997313" y="696036"/>
                  </a:lnTo>
                  <a:lnTo>
                    <a:pt x="953765" y="679151"/>
                  </a:lnTo>
                  <a:lnTo>
                    <a:pt x="908159" y="668401"/>
                  </a:lnTo>
                  <a:lnTo>
                    <a:pt x="887678" y="663281"/>
                  </a:lnTo>
                  <a:lnTo>
                    <a:pt x="849415" y="647155"/>
                  </a:lnTo>
                  <a:lnTo>
                    <a:pt x="820160" y="611035"/>
                  </a:lnTo>
                  <a:lnTo>
                    <a:pt x="813837" y="563841"/>
                  </a:lnTo>
                  <a:lnTo>
                    <a:pt x="814865" y="542411"/>
                  </a:lnTo>
                  <a:lnTo>
                    <a:pt x="818803" y="499678"/>
                  </a:lnTo>
                  <a:lnTo>
                    <a:pt x="820110" y="478040"/>
                  </a:lnTo>
                  <a:lnTo>
                    <a:pt x="817119" y="436386"/>
                  </a:lnTo>
                  <a:lnTo>
                    <a:pt x="801403" y="397979"/>
                  </a:lnTo>
                  <a:lnTo>
                    <a:pt x="767150" y="367328"/>
                  </a:lnTo>
                  <a:lnTo>
                    <a:pt x="724886" y="348221"/>
                  </a:lnTo>
                  <a:lnTo>
                    <a:pt x="703091" y="339739"/>
                  </a:lnTo>
                  <a:lnTo>
                    <a:pt x="692426" y="334946"/>
                  </a:lnTo>
                  <a:lnTo>
                    <a:pt x="659252" y="304660"/>
                  </a:lnTo>
                  <a:lnTo>
                    <a:pt x="655824" y="285328"/>
                  </a:lnTo>
                  <a:lnTo>
                    <a:pt x="657522" y="264985"/>
                  </a:lnTo>
                  <a:lnTo>
                    <a:pt x="661520" y="244299"/>
                  </a:lnTo>
                  <a:lnTo>
                    <a:pt x="664993" y="223939"/>
                  </a:lnTo>
                  <a:lnTo>
                    <a:pt x="665882" y="213352"/>
                  </a:lnTo>
                  <a:lnTo>
                    <a:pt x="665880" y="202712"/>
                  </a:lnTo>
                  <a:lnTo>
                    <a:pt x="664551" y="192208"/>
                  </a:lnTo>
                  <a:lnTo>
                    <a:pt x="634969" y="152798"/>
                  </a:lnTo>
                  <a:lnTo>
                    <a:pt x="590966" y="146395"/>
                  </a:lnTo>
                  <a:lnTo>
                    <a:pt x="562380" y="156805"/>
                  </a:lnTo>
                  <a:lnTo>
                    <a:pt x="535770" y="173652"/>
                  </a:lnTo>
                  <a:lnTo>
                    <a:pt x="510370" y="191566"/>
                  </a:lnTo>
                  <a:lnTo>
                    <a:pt x="462281" y="216764"/>
                  </a:lnTo>
                  <a:lnTo>
                    <a:pt x="410158" y="231787"/>
                  </a:lnTo>
                  <a:lnTo>
                    <a:pt x="356086" y="236333"/>
                  </a:lnTo>
                  <a:lnTo>
                    <a:pt x="302154" y="230098"/>
                  </a:lnTo>
                  <a:lnTo>
                    <a:pt x="235533" y="205006"/>
                  </a:lnTo>
                  <a:lnTo>
                    <a:pt x="178570" y="162293"/>
                  </a:lnTo>
                  <a:lnTo>
                    <a:pt x="152481" y="130429"/>
                  </a:lnTo>
                  <a:lnTo>
                    <a:pt x="132775" y="95962"/>
                  </a:lnTo>
                  <a:lnTo>
                    <a:pt x="116253" y="59592"/>
                  </a:lnTo>
                  <a:lnTo>
                    <a:pt x="99716" y="22021"/>
                  </a:lnTo>
                  <a:lnTo>
                    <a:pt x="97121" y="16538"/>
                  </a:lnTo>
                  <a:lnTo>
                    <a:pt x="93373" y="9759"/>
                  </a:lnTo>
                  <a:lnTo>
                    <a:pt x="88752" y="3848"/>
                  </a:lnTo>
                  <a:lnTo>
                    <a:pt x="83536" y="965"/>
                  </a:lnTo>
                  <a:lnTo>
                    <a:pt x="75370" y="0"/>
                  </a:lnTo>
                  <a:close/>
                </a:path>
              </a:pathLst>
            </a:custGeom>
            <a:solidFill>
              <a:srgbClr val="A4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F6688E9C-9DF3-28A2-2587-32CDAF2098FC}"/>
                </a:ext>
              </a:extLst>
            </p:cNvPr>
            <p:cNvSpPr/>
            <p:nvPr/>
          </p:nvSpPr>
          <p:spPr>
            <a:xfrm>
              <a:off x="8572" y="0"/>
              <a:ext cx="5347970" cy="1694180"/>
            </a:xfrm>
            <a:custGeom>
              <a:avLst/>
              <a:gdLst/>
              <a:ahLst/>
              <a:cxnLst/>
              <a:rect l="l" t="t" r="r" b="b"/>
              <a:pathLst>
                <a:path w="5347970" h="1694180">
                  <a:moveTo>
                    <a:pt x="5347550" y="0"/>
                  </a:moveTo>
                  <a:lnTo>
                    <a:pt x="0" y="0"/>
                  </a:lnTo>
                  <a:lnTo>
                    <a:pt x="0" y="1694027"/>
                  </a:lnTo>
                  <a:lnTo>
                    <a:pt x="558071" y="1694027"/>
                  </a:lnTo>
                  <a:lnTo>
                    <a:pt x="592297" y="1665991"/>
                  </a:lnTo>
                  <a:lnTo>
                    <a:pt x="628387" y="1634722"/>
                  </a:lnTo>
                  <a:lnTo>
                    <a:pt x="665169" y="1601280"/>
                  </a:lnTo>
                  <a:lnTo>
                    <a:pt x="701309" y="1567140"/>
                  </a:lnTo>
                  <a:lnTo>
                    <a:pt x="736885" y="1532385"/>
                  </a:lnTo>
                  <a:lnTo>
                    <a:pt x="771972" y="1497102"/>
                  </a:lnTo>
                  <a:lnTo>
                    <a:pt x="806648" y="1461377"/>
                  </a:lnTo>
                  <a:lnTo>
                    <a:pt x="840989" y="1425293"/>
                  </a:lnTo>
                  <a:lnTo>
                    <a:pt x="875073" y="1388938"/>
                  </a:lnTo>
                  <a:lnTo>
                    <a:pt x="1044308" y="1206064"/>
                  </a:lnTo>
                  <a:lnTo>
                    <a:pt x="1078456" y="1169867"/>
                  </a:lnTo>
                  <a:lnTo>
                    <a:pt x="1112884" y="1133996"/>
                  </a:lnTo>
                  <a:lnTo>
                    <a:pt x="1147667" y="1098535"/>
                  </a:lnTo>
                  <a:lnTo>
                    <a:pt x="1182883" y="1063570"/>
                  </a:lnTo>
                  <a:lnTo>
                    <a:pt x="1218609" y="1029187"/>
                  </a:lnTo>
                  <a:lnTo>
                    <a:pt x="1254922" y="995470"/>
                  </a:lnTo>
                  <a:lnTo>
                    <a:pt x="1291897" y="962505"/>
                  </a:lnTo>
                  <a:lnTo>
                    <a:pt x="1329612" y="930377"/>
                  </a:lnTo>
                  <a:lnTo>
                    <a:pt x="1368144" y="899173"/>
                  </a:lnTo>
                  <a:lnTo>
                    <a:pt x="1407570" y="868976"/>
                  </a:lnTo>
                  <a:lnTo>
                    <a:pt x="1447755" y="839991"/>
                  </a:lnTo>
                  <a:lnTo>
                    <a:pt x="1488626" y="812255"/>
                  </a:lnTo>
                  <a:lnTo>
                    <a:pt x="1530157" y="785740"/>
                  </a:lnTo>
                  <a:lnTo>
                    <a:pt x="1572323" y="760419"/>
                  </a:lnTo>
                  <a:lnTo>
                    <a:pt x="1615099" y="736264"/>
                  </a:lnTo>
                  <a:lnTo>
                    <a:pt x="1658460" y="713248"/>
                  </a:lnTo>
                  <a:lnTo>
                    <a:pt x="1702380" y="691343"/>
                  </a:lnTo>
                  <a:lnTo>
                    <a:pt x="1746835" y="670523"/>
                  </a:lnTo>
                  <a:lnTo>
                    <a:pt x="1791800" y="650760"/>
                  </a:lnTo>
                  <a:lnTo>
                    <a:pt x="1837248" y="632027"/>
                  </a:lnTo>
                  <a:lnTo>
                    <a:pt x="1883156" y="614296"/>
                  </a:lnTo>
                  <a:lnTo>
                    <a:pt x="1929497" y="597540"/>
                  </a:lnTo>
                  <a:lnTo>
                    <a:pt x="1976246" y="581732"/>
                  </a:lnTo>
                  <a:lnTo>
                    <a:pt x="2023380" y="566845"/>
                  </a:lnTo>
                  <a:lnTo>
                    <a:pt x="2070871" y="552850"/>
                  </a:lnTo>
                  <a:lnTo>
                    <a:pt x="2118696" y="539722"/>
                  </a:lnTo>
                  <a:lnTo>
                    <a:pt x="2166828" y="527432"/>
                  </a:lnTo>
                  <a:lnTo>
                    <a:pt x="2215244" y="515953"/>
                  </a:lnTo>
                  <a:lnTo>
                    <a:pt x="2263916" y="505258"/>
                  </a:lnTo>
                  <a:lnTo>
                    <a:pt x="2312822" y="495319"/>
                  </a:lnTo>
                  <a:lnTo>
                    <a:pt x="2361934" y="486110"/>
                  </a:lnTo>
                  <a:lnTo>
                    <a:pt x="2411229" y="477602"/>
                  </a:lnTo>
                  <a:lnTo>
                    <a:pt x="2460681" y="469769"/>
                  </a:lnTo>
                  <a:lnTo>
                    <a:pt x="2510264" y="462584"/>
                  </a:lnTo>
                  <a:lnTo>
                    <a:pt x="2559954" y="456018"/>
                  </a:lnTo>
                  <a:lnTo>
                    <a:pt x="2609725" y="450045"/>
                  </a:lnTo>
                  <a:lnTo>
                    <a:pt x="2659553" y="444637"/>
                  </a:lnTo>
                  <a:lnTo>
                    <a:pt x="2709412" y="439768"/>
                  </a:lnTo>
                  <a:lnTo>
                    <a:pt x="2809122" y="431533"/>
                  </a:lnTo>
                  <a:lnTo>
                    <a:pt x="2908654" y="425122"/>
                  </a:lnTo>
                  <a:lnTo>
                    <a:pt x="3060632" y="418208"/>
                  </a:lnTo>
                  <a:lnTo>
                    <a:pt x="3727404" y="402129"/>
                  </a:lnTo>
                  <a:lnTo>
                    <a:pt x="3880947" y="395979"/>
                  </a:lnTo>
                  <a:lnTo>
                    <a:pt x="3983093" y="390246"/>
                  </a:lnTo>
                  <a:lnTo>
                    <a:pt x="4085021" y="382857"/>
                  </a:lnTo>
                  <a:lnTo>
                    <a:pt x="4135890" y="378448"/>
                  </a:lnTo>
                  <a:lnTo>
                    <a:pt x="4186690" y="373512"/>
                  </a:lnTo>
                  <a:lnTo>
                    <a:pt x="4237416" y="368012"/>
                  </a:lnTo>
                  <a:lnTo>
                    <a:pt x="4288062" y="361911"/>
                  </a:lnTo>
                  <a:lnTo>
                    <a:pt x="4338625" y="355170"/>
                  </a:lnTo>
                  <a:lnTo>
                    <a:pt x="4389097" y="347753"/>
                  </a:lnTo>
                  <a:lnTo>
                    <a:pt x="4439476" y="339622"/>
                  </a:lnTo>
                  <a:lnTo>
                    <a:pt x="4489756" y="330739"/>
                  </a:lnTo>
                  <a:lnTo>
                    <a:pt x="4539932" y="321068"/>
                  </a:lnTo>
                  <a:lnTo>
                    <a:pt x="4589999" y="310569"/>
                  </a:lnTo>
                  <a:lnTo>
                    <a:pt x="4638478" y="299480"/>
                  </a:lnTo>
                  <a:lnTo>
                    <a:pt x="4686888" y="287395"/>
                  </a:lnTo>
                  <a:lnTo>
                    <a:pt x="4735181" y="274311"/>
                  </a:lnTo>
                  <a:lnTo>
                    <a:pt x="4783307" y="260226"/>
                  </a:lnTo>
                  <a:lnTo>
                    <a:pt x="4831216" y="245135"/>
                  </a:lnTo>
                  <a:lnTo>
                    <a:pt x="4878857" y="229036"/>
                  </a:lnTo>
                  <a:lnTo>
                    <a:pt x="4926181" y="211925"/>
                  </a:lnTo>
                  <a:lnTo>
                    <a:pt x="4973138" y="193800"/>
                  </a:lnTo>
                  <a:lnTo>
                    <a:pt x="5019679" y="174656"/>
                  </a:lnTo>
                  <a:lnTo>
                    <a:pt x="5065753" y="154492"/>
                  </a:lnTo>
                  <a:lnTo>
                    <a:pt x="5111310" y="133302"/>
                  </a:lnTo>
                  <a:lnTo>
                    <a:pt x="5156301" y="111086"/>
                  </a:lnTo>
                  <a:lnTo>
                    <a:pt x="5200676" y="87838"/>
                  </a:lnTo>
                  <a:lnTo>
                    <a:pt x="5244384" y="63556"/>
                  </a:lnTo>
                  <a:lnTo>
                    <a:pt x="5287376" y="38236"/>
                  </a:lnTo>
                  <a:lnTo>
                    <a:pt x="5329603" y="11876"/>
                  </a:lnTo>
                  <a:lnTo>
                    <a:pt x="5347550" y="0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7481EAEC-4626-CB0C-3253-CA6B1E92536D}"/>
                </a:ext>
              </a:extLst>
            </p:cNvPr>
            <p:cNvSpPr/>
            <p:nvPr/>
          </p:nvSpPr>
          <p:spPr>
            <a:xfrm>
              <a:off x="255917" y="0"/>
              <a:ext cx="6044565" cy="1991360"/>
            </a:xfrm>
            <a:custGeom>
              <a:avLst/>
              <a:gdLst/>
              <a:ahLst/>
              <a:cxnLst/>
              <a:rect l="l" t="t" r="r" b="b"/>
              <a:pathLst>
                <a:path w="6044565" h="1991360">
                  <a:moveTo>
                    <a:pt x="1501063" y="12"/>
                  </a:moveTo>
                  <a:lnTo>
                    <a:pt x="1392834" y="12"/>
                  </a:lnTo>
                  <a:lnTo>
                    <a:pt x="1377124" y="18999"/>
                  </a:lnTo>
                  <a:lnTo>
                    <a:pt x="1344650" y="54292"/>
                  </a:lnTo>
                  <a:lnTo>
                    <a:pt x="1310335" y="87884"/>
                  </a:lnTo>
                  <a:lnTo>
                    <a:pt x="1274241" y="119672"/>
                  </a:lnTo>
                  <a:lnTo>
                    <a:pt x="1236446" y="149567"/>
                  </a:lnTo>
                  <a:lnTo>
                    <a:pt x="1197025" y="177495"/>
                  </a:lnTo>
                  <a:lnTo>
                    <a:pt x="1156068" y="203352"/>
                  </a:lnTo>
                  <a:lnTo>
                    <a:pt x="1113637" y="227063"/>
                  </a:lnTo>
                  <a:lnTo>
                    <a:pt x="1069822" y="248551"/>
                  </a:lnTo>
                  <a:lnTo>
                    <a:pt x="1024674" y="267703"/>
                  </a:lnTo>
                  <a:lnTo>
                    <a:pt x="923137" y="305168"/>
                  </a:lnTo>
                  <a:lnTo>
                    <a:pt x="873772" y="326224"/>
                  </a:lnTo>
                  <a:lnTo>
                    <a:pt x="827405" y="352158"/>
                  </a:lnTo>
                  <a:lnTo>
                    <a:pt x="786066" y="385889"/>
                  </a:lnTo>
                  <a:lnTo>
                    <a:pt x="753389" y="427570"/>
                  </a:lnTo>
                  <a:lnTo>
                    <a:pt x="733336" y="475526"/>
                  </a:lnTo>
                  <a:lnTo>
                    <a:pt x="729843" y="528104"/>
                  </a:lnTo>
                  <a:lnTo>
                    <a:pt x="735876" y="560031"/>
                  </a:lnTo>
                  <a:lnTo>
                    <a:pt x="743331" y="592035"/>
                  </a:lnTo>
                  <a:lnTo>
                    <a:pt x="747014" y="623252"/>
                  </a:lnTo>
                  <a:lnTo>
                    <a:pt x="719226" y="681558"/>
                  </a:lnTo>
                  <a:lnTo>
                    <a:pt x="643191" y="703757"/>
                  </a:lnTo>
                  <a:lnTo>
                    <a:pt x="597992" y="707351"/>
                  </a:lnTo>
                  <a:lnTo>
                    <a:pt x="553593" y="712724"/>
                  </a:lnTo>
                  <a:lnTo>
                    <a:pt x="514184" y="724941"/>
                  </a:lnTo>
                  <a:lnTo>
                    <a:pt x="483971" y="749058"/>
                  </a:lnTo>
                  <a:lnTo>
                    <a:pt x="469798" y="781519"/>
                  </a:lnTo>
                  <a:lnTo>
                    <a:pt x="469430" y="818400"/>
                  </a:lnTo>
                  <a:lnTo>
                    <a:pt x="479298" y="856703"/>
                  </a:lnTo>
                  <a:lnTo>
                    <a:pt x="495782" y="893445"/>
                  </a:lnTo>
                  <a:lnTo>
                    <a:pt x="515251" y="928484"/>
                  </a:lnTo>
                  <a:lnTo>
                    <a:pt x="533933" y="963917"/>
                  </a:lnTo>
                  <a:lnTo>
                    <a:pt x="548030" y="1000086"/>
                  </a:lnTo>
                  <a:lnTo>
                    <a:pt x="553758" y="1037348"/>
                  </a:lnTo>
                  <a:lnTo>
                    <a:pt x="546303" y="1078953"/>
                  </a:lnTo>
                  <a:lnTo>
                    <a:pt x="525500" y="1114933"/>
                  </a:lnTo>
                  <a:lnTo>
                    <a:pt x="494715" y="1145222"/>
                  </a:lnTo>
                  <a:lnTo>
                    <a:pt x="457288" y="1169784"/>
                  </a:lnTo>
                  <a:lnTo>
                    <a:pt x="416534" y="1188567"/>
                  </a:lnTo>
                  <a:lnTo>
                    <a:pt x="310997" y="1225524"/>
                  </a:lnTo>
                  <a:lnTo>
                    <a:pt x="261391" y="1248460"/>
                  </a:lnTo>
                  <a:lnTo>
                    <a:pt x="218262" y="1280185"/>
                  </a:lnTo>
                  <a:lnTo>
                    <a:pt x="188480" y="1317358"/>
                  </a:lnTo>
                  <a:lnTo>
                    <a:pt x="166852" y="1360144"/>
                  </a:lnTo>
                  <a:lnTo>
                    <a:pt x="150876" y="1406321"/>
                  </a:lnTo>
                  <a:lnTo>
                    <a:pt x="138010" y="1453667"/>
                  </a:lnTo>
                  <a:lnTo>
                    <a:pt x="0" y="1989975"/>
                  </a:lnTo>
                  <a:lnTo>
                    <a:pt x="5524" y="1991131"/>
                  </a:lnTo>
                  <a:lnTo>
                    <a:pt x="33159" y="1951113"/>
                  </a:lnTo>
                  <a:lnTo>
                    <a:pt x="64439" y="1913877"/>
                  </a:lnTo>
                  <a:lnTo>
                    <a:pt x="99072" y="1879600"/>
                  </a:lnTo>
                  <a:lnTo>
                    <a:pt x="136766" y="1848446"/>
                  </a:lnTo>
                  <a:lnTo>
                    <a:pt x="177228" y="1820595"/>
                  </a:lnTo>
                  <a:lnTo>
                    <a:pt x="220179" y="1796186"/>
                  </a:lnTo>
                  <a:lnTo>
                    <a:pt x="265328" y="1775421"/>
                  </a:lnTo>
                  <a:lnTo>
                    <a:pt x="312369" y="1758442"/>
                  </a:lnTo>
                  <a:lnTo>
                    <a:pt x="361022" y="1745437"/>
                  </a:lnTo>
                  <a:lnTo>
                    <a:pt x="410984" y="1736559"/>
                  </a:lnTo>
                  <a:lnTo>
                    <a:pt x="461975" y="1731987"/>
                  </a:lnTo>
                  <a:lnTo>
                    <a:pt x="513892" y="1730971"/>
                  </a:lnTo>
                  <a:lnTo>
                    <a:pt x="566902" y="1731098"/>
                  </a:lnTo>
                  <a:lnTo>
                    <a:pt x="572770" y="1730971"/>
                  </a:lnTo>
                  <a:lnTo>
                    <a:pt x="619620" y="1730044"/>
                  </a:lnTo>
                  <a:lnTo>
                    <a:pt x="670585" y="1725536"/>
                  </a:lnTo>
                  <a:lnTo>
                    <a:pt x="718388" y="1715287"/>
                  </a:lnTo>
                  <a:lnTo>
                    <a:pt x="761593" y="1696986"/>
                  </a:lnTo>
                  <a:lnTo>
                    <a:pt x="798791" y="1668360"/>
                  </a:lnTo>
                  <a:lnTo>
                    <a:pt x="824534" y="1634096"/>
                  </a:lnTo>
                  <a:lnTo>
                    <a:pt x="842657" y="1594840"/>
                  </a:lnTo>
                  <a:lnTo>
                    <a:pt x="855827" y="1552397"/>
                  </a:lnTo>
                  <a:lnTo>
                    <a:pt x="866686" y="1508531"/>
                  </a:lnTo>
                  <a:lnTo>
                    <a:pt x="877900" y="1464995"/>
                  </a:lnTo>
                  <a:lnTo>
                    <a:pt x="892098" y="1423593"/>
                  </a:lnTo>
                  <a:lnTo>
                    <a:pt x="911961" y="1386078"/>
                  </a:lnTo>
                  <a:lnTo>
                    <a:pt x="940117" y="1354239"/>
                  </a:lnTo>
                  <a:lnTo>
                    <a:pt x="981367" y="1328559"/>
                  </a:lnTo>
                  <a:lnTo>
                    <a:pt x="1028585" y="1312519"/>
                  </a:lnTo>
                  <a:lnTo>
                    <a:pt x="1078903" y="1301788"/>
                  </a:lnTo>
                  <a:lnTo>
                    <a:pt x="1129461" y="1292047"/>
                  </a:lnTo>
                  <a:lnTo>
                    <a:pt x="1179029" y="1277518"/>
                  </a:lnTo>
                  <a:lnTo>
                    <a:pt x="1224280" y="1254531"/>
                  </a:lnTo>
                  <a:lnTo>
                    <a:pt x="1259192" y="1221968"/>
                  </a:lnTo>
                  <a:lnTo>
                    <a:pt x="1277721" y="1178725"/>
                  </a:lnTo>
                  <a:lnTo>
                    <a:pt x="1276832" y="1133335"/>
                  </a:lnTo>
                  <a:lnTo>
                    <a:pt x="1265047" y="1086777"/>
                  </a:lnTo>
                  <a:lnTo>
                    <a:pt x="1251331" y="1040498"/>
                  </a:lnTo>
                  <a:lnTo>
                    <a:pt x="1244688" y="995946"/>
                  </a:lnTo>
                  <a:lnTo>
                    <a:pt x="1254099" y="954570"/>
                  </a:lnTo>
                  <a:lnTo>
                    <a:pt x="1281658" y="923848"/>
                  </a:lnTo>
                  <a:lnTo>
                    <a:pt x="1320177" y="903935"/>
                  </a:lnTo>
                  <a:lnTo>
                    <a:pt x="1363192" y="888149"/>
                  </a:lnTo>
                  <a:lnTo>
                    <a:pt x="1404239" y="869873"/>
                  </a:lnTo>
                  <a:lnTo>
                    <a:pt x="1436852" y="842454"/>
                  </a:lnTo>
                  <a:lnTo>
                    <a:pt x="1451190" y="814438"/>
                  </a:lnTo>
                  <a:lnTo>
                    <a:pt x="1456220" y="782650"/>
                  </a:lnTo>
                  <a:lnTo>
                    <a:pt x="1453553" y="749198"/>
                  </a:lnTo>
                  <a:lnTo>
                    <a:pt x="1444777" y="716153"/>
                  </a:lnTo>
                  <a:lnTo>
                    <a:pt x="1431810" y="684555"/>
                  </a:lnTo>
                  <a:lnTo>
                    <a:pt x="1416659" y="653656"/>
                  </a:lnTo>
                  <a:lnTo>
                    <a:pt x="1401076" y="622871"/>
                  </a:lnTo>
                  <a:lnTo>
                    <a:pt x="1386776" y="591642"/>
                  </a:lnTo>
                  <a:lnTo>
                    <a:pt x="1370520" y="543039"/>
                  </a:lnTo>
                  <a:lnTo>
                    <a:pt x="1361147" y="493991"/>
                  </a:lnTo>
                  <a:lnTo>
                    <a:pt x="1357947" y="444703"/>
                  </a:lnTo>
                  <a:lnTo>
                    <a:pt x="1360246" y="395389"/>
                  </a:lnTo>
                  <a:lnTo>
                    <a:pt x="1367307" y="346252"/>
                  </a:lnTo>
                  <a:lnTo>
                    <a:pt x="1378458" y="297497"/>
                  </a:lnTo>
                  <a:lnTo>
                    <a:pt x="1392986" y="249339"/>
                  </a:lnTo>
                  <a:lnTo>
                    <a:pt x="1410169" y="201968"/>
                  </a:lnTo>
                  <a:lnTo>
                    <a:pt x="1429334" y="155613"/>
                  </a:lnTo>
                  <a:lnTo>
                    <a:pt x="1449768" y="110477"/>
                  </a:lnTo>
                  <a:lnTo>
                    <a:pt x="1470837" y="65798"/>
                  </a:lnTo>
                  <a:lnTo>
                    <a:pt x="1491869" y="20650"/>
                  </a:lnTo>
                  <a:lnTo>
                    <a:pt x="1501063" y="12"/>
                  </a:lnTo>
                  <a:close/>
                </a:path>
                <a:path w="6044565" h="1991360">
                  <a:moveTo>
                    <a:pt x="6044069" y="0"/>
                  </a:moveTo>
                  <a:lnTo>
                    <a:pt x="4258297" y="0"/>
                  </a:lnTo>
                  <a:lnTo>
                    <a:pt x="4300601" y="10325"/>
                  </a:lnTo>
                  <a:lnTo>
                    <a:pt x="4348886" y="21310"/>
                  </a:lnTo>
                  <a:lnTo>
                    <a:pt x="4397349" y="31546"/>
                  </a:lnTo>
                  <a:lnTo>
                    <a:pt x="4445965" y="41033"/>
                  </a:lnTo>
                  <a:lnTo>
                    <a:pt x="4494720" y="49758"/>
                  </a:lnTo>
                  <a:lnTo>
                    <a:pt x="4543615" y="57734"/>
                  </a:lnTo>
                  <a:lnTo>
                    <a:pt x="4592612" y="64935"/>
                  </a:lnTo>
                  <a:lnTo>
                    <a:pt x="4741989" y="83629"/>
                  </a:lnTo>
                  <a:lnTo>
                    <a:pt x="4792573" y="90716"/>
                  </a:lnTo>
                  <a:lnTo>
                    <a:pt x="4842827" y="99187"/>
                  </a:lnTo>
                  <a:lnTo>
                    <a:pt x="4892306" y="109613"/>
                  </a:lnTo>
                  <a:lnTo>
                    <a:pt x="4940541" y="122580"/>
                  </a:lnTo>
                  <a:lnTo>
                    <a:pt x="4987087" y="138633"/>
                  </a:lnTo>
                  <a:lnTo>
                    <a:pt x="5031473" y="158356"/>
                  </a:lnTo>
                  <a:lnTo>
                    <a:pt x="5073243" y="182321"/>
                  </a:lnTo>
                  <a:lnTo>
                    <a:pt x="5111940" y="211086"/>
                  </a:lnTo>
                  <a:lnTo>
                    <a:pt x="5147107" y="245224"/>
                  </a:lnTo>
                  <a:lnTo>
                    <a:pt x="5175301" y="280936"/>
                  </a:lnTo>
                  <a:lnTo>
                    <a:pt x="5198605" y="319138"/>
                  </a:lnTo>
                  <a:lnTo>
                    <a:pt x="5217642" y="359524"/>
                  </a:lnTo>
                  <a:lnTo>
                    <a:pt x="5233022" y="401789"/>
                  </a:lnTo>
                  <a:lnTo>
                    <a:pt x="5245366" y="445630"/>
                  </a:lnTo>
                  <a:lnTo>
                    <a:pt x="5255298" y="490728"/>
                  </a:lnTo>
                  <a:lnTo>
                    <a:pt x="5263439" y="536790"/>
                  </a:lnTo>
                  <a:lnTo>
                    <a:pt x="5270411" y="583501"/>
                  </a:lnTo>
                  <a:lnTo>
                    <a:pt x="5276837" y="630567"/>
                  </a:lnTo>
                  <a:lnTo>
                    <a:pt x="5283327" y="677672"/>
                  </a:lnTo>
                  <a:lnTo>
                    <a:pt x="5290502" y="724496"/>
                  </a:lnTo>
                  <a:lnTo>
                    <a:pt x="5298999" y="770763"/>
                  </a:lnTo>
                  <a:lnTo>
                    <a:pt x="5309413" y="816140"/>
                  </a:lnTo>
                  <a:lnTo>
                    <a:pt x="5322379" y="860336"/>
                  </a:lnTo>
                  <a:lnTo>
                    <a:pt x="5338521" y="903033"/>
                  </a:lnTo>
                  <a:lnTo>
                    <a:pt x="5358460" y="943927"/>
                  </a:lnTo>
                  <a:lnTo>
                    <a:pt x="5382806" y="982726"/>
                  </a:lnTo>
                  <a:lnTo>
                    <a:pt x="5413705" y="1020838"/>
                  </a:lnTo>
                  <a:lnTo>
                    <a:pt x="5448668" y="1054569"/>
                  </a:lnTo>
                  <a:lnTo>
                    <a:pt x="5487187" y="1084186"/>
                  </a:lnTo>
                  <a:lnTo>
                    <a:pt x="5528742" y="1109954"/>
                  </a:lnTo>
                  <a:lnTo>
                    <a:pt x="5572836" y="1132128"/>
                  </a:lnTo>
                  <a:lnTo>
                    <a:pt x="5618975" y="1150975"/>
                  </a:lnTo>
                  <a:lnTo>
                    <a:pt x="5666625" y="1166774"/>
                  </a:lnTo>
                  <a:lnTo>
                    <a:pt x="5715305" y="1179753"/>
                  </a:lnTo>
                  <a:lnTo>
                    <a:pt x="5764492" y="1190218"/>
                  </a:lnTo>
                  <a:lnTo>
                    <a:pt x="5813704" y="1198397"/>
                  </a:lnTo>
                  <a:lnTo>
                    <a:pt x="5864085" y="1204912"/>
                  </a:lnTo>
                  <a:lnTo>
                    <a:pt x="5914656" y="1209827"/>
                  </a:lnTo>
                  <a:lnTo>
                    <a:pt x="5965342" y="1213167"/>
                  </a:lnTo>
                  <a:lnTo>
                    <a:pt x="6016129" y="1214894"/>
                  </a:lnTo>
                  <a:lnTo>
                    <a:pt x="6044069" y="1214983"/>
                  </a:lnTo>
                  <a:lnTo>
                    <a:pt x="6044069" y="0"/>
                  </a:lnTo>
                  <a:close/>
                </a:path>
              </a:pathLst>
            </a:custGeom>
            <a:solidFill>
              <a:srgbClr val="A42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>
              <a:extLst>
                <a:ext uri="{FF2B5EF4-FFF2-40B4-BE49-F238E27FC236}">
                  <a16:creationId xmlns:a16="http://schemas.microsoft.com/office/drawing/2014/main" id="{53996A70-F976-8104-9A56-BF83B73669C5}"/>
                </a:ext>
              </a:extLst>
            </p:cNvPr>
            <p:cNvSpPr/>
            <p:nvPr/>
          </p:nvSpPr>
          <p:spPr>
            <a:xfrm>
              <a:off x="5356466" y="856297"/>
              <a:ext cx="662940" cy="744220"/>
            </a:xfrm>
            <a:custGeom>
              <a:avLst/>
              <a:gdLst/>
              <a:ahLst/>
              <a:cxnLst/>
              <a:rect l="l" t="t" r="r" b="b"/>
              <a:pathLst>
                <a:path w="662939" h="744219">
                  <a:moveTo>
                    <a:pt x="515569" y="44716"/>
                  </a:moveTo>
                  <a:lnTo>
                    <a:pt x="481723" y="6400"/>
                  </a:lnTo>
                  <a:lnTo>
                    <a:pt x="441121" y="0"/>
                  </a:lnTo>
                  <a:lnTo>
                    <a:pt x="396925" y="3492"/>
                  </a:lnTo>
                  <a:lnTo>
                    <a:pt x="352653" y="14579"/>
                  </a:lnTo>
                  <a:lnTo>
                    <a:pt x="309460" y="31496"/>
                  </a:lnTo>
                  <a:lnTo>
                    <a:pt x="268478" y="52451"/>
                  </a:lnTo>
                  <a:lnTo>
                    <a:pt x="230886" y="75679"/>
                  </a:lnTo>
                  <a:lnTo>
                    <a:pt x="194284" y="102171"/>
                  </a:lnTo>
                  <a:lnTo>
                    <a:pt x="159092" y="131495"/>
                  </a:lnTo>
                  <a:lnTo>
                    <a:pt x="125603" y="163080"/>
                  </a:lnTo>
                  <a:lnTo>
                    <a:pt x="94107" y="196380"/>
                  </a:lnTo>
                  <a:lnTo>
                    <a:pt x="64909" y="230847"/>
                  </a:lnTo>
                  <a:lnTo>
                    <a:pt x="42087" y="265811"/>
                  </a:lnTo>
                  <a:lnTo>
                    <a:pt x="25133" y="304012"/>
                  </a:lnTo>
                  <a:lnTo>
                    <a:pt x="12128" y="341515"/>
                  </a:lnTo>
                  <a:lnTo>
                    <a:pt x="2755" y="380098"/>
                  </a:lnTo>
                  <a:lnTo>
                    <a:pt x="0" y="414134"/>
                  </a:lnTo>
                  <a:lnTo>
                    <a:pt x="2425" y="448144"/>
                  </a:lnTo>
                  <a:lnTo>
                    <a:pt x="21082" y="514121"/>
                  </a:lnTo>
                  <a:lnTo>
                    <a:pt x="45453" y="561784"/>
                  </a:lnTo>
                  <a:lnTo>
                    <a:pt x="63157" y="591007"/>
                  </a:lnTo>
                  <a:lnTo>
                    <a:pt x="72047" y="606082"/>
                  </a:lnTo>
                  <a:lnTo>
                    <a:pt x="81648" y="620522"/>
                  </a:lnTo>
                  <a:lnTo>
                    <a:pt x="92151" y="632625"/>
                  </a:lnTo>
                  <a:lnTo>
                    <a:pt x="106540" y="637832"/>
                  </a:lnTo>
                  <a:lnTo>
                    <a:pt x="123837" y="634123"/>
                  </a:lnTo>
                  <a:lnTo>
                    <a:pt x="170929" y="604354"/>
                  </a:lnTo>
                  <a:lnTo>
                    <a:pt x="204165" y="568883"/>
                  </a:lnTo>
                  <a:lnTo>
                    <a:pt x="219862" y="553681"/>
                  </a:lnTo>
                  <a:lnTo>
                    <a:pt x="253834" y="524535"/>
                  </a:lnTo>
                  <a:lnTo>
                    <a:pt x="284048" y="495439"/>
                  </a:lnTo>
                  <a:lnTo>
                    <a:pt x="311073" y="463765"/>
                  </a:lnTo>
                  <a:lnTo>
                    <a:pt x="335521" y="426859"/>
                  </a:lnTo>
                  <a:lnTo>
                    <a:pt x="354279" y="392861"/>
                  </a:lnTo>
                  <a:lnTo>
                    <a:pt x="371932" y="358267"/>
                  </a:lnTo>
                  <a:lnTo>
                    <a:pt x="388823" y="323303"/>
                  </a:lnTo>
                  <a:lnTo>
                    <a:pt x="443941" y="204736"/>
                  </a:lnTo>
                  <a:lnTo>
                    <a:pt x="463613" y="163220"/>
                  </a:lnTo>
                  <a:lnTo>
                    <a:pt x="483920" y="122008"/>
                  </a:lnTo>
                  <a:lnTo>
                    <a:pt x="505155" y="81254"/>
                  </a:lnTo>
                  <a:lnTo>
                    <a:pt x="510908" y="69380"/>
                  </a:lnTo>
                  <a:lnTo>
                    <a:pt x="514769" y="57226"/>
                  </a:lnTo>
                  <a:lnTo>
                    <a:pt x="515569" y="44716"/>
                  </a:lnTo>
                  <a:close/>
                </a:path>
                <a:path w="662939" h="744219">
                  <a:moveTo>
                    <a:pt x="662660" y="258508"/>
                  </a:moveTo>
                  <a:lnTo>
                    <a:pt x="656691" y="205143"/>
                  </a:lnTo>
                  <a:lnTo>
                    <a:pt x="644359" y="153809"/>
                  </a:lnTo>
                  <a:lnTo>
                    <a:pt x="616483" y="110109"/>
                  </a:lnTo>
                  <a:lnTo>
                    <a:pt x="593445" y="99136"/>
                  </a:lnTo>
                  <a:lnTo>
                    <a:pt x="563968" y="99174"/>
                  </a:lnTo>
                  <a:lnTo>
                    <a:pt x="514718" y="166420"/>
                  </a:lnTo>
                  <a:lnTo>
                    <a:pt x="494030" y="212090"/>
                  </a:lnTo>
                  <a:lnTo>
                    <a:pt x="453161" y="303669"/>
                  </a:lnTo>
                  <a:lnTo>
                    <a:pt x="431990" y="349072"/>
                  </a:lnTo>
                  <a:lnTo>
                    <a:pt x="409689" y="393890"/>
                  </a:lnTo>
                  <a:lnTo>
                    <a:pt x="385749" y="437870"/>
                  </a:lnTo>
                  <a:lnTo>
                    <a:pt x="360489" y="478929"/>
                  </a:lnTo>
                  <a:lnTo>
                    <a:pt x="332524" y="518198"/>
                  </a:lnTo>
                  <a:lnTo>
                    <a:pt x="301713" y="555231"/>
                  </a:lnTo>
                  <a:lnTo>
                    <a:pt x="267919" y="589622"/>
                  </a:lnTo>
                  <a:lnTo>
                    <a:pt x="220230" y="629069"/>
                  </a:lnTo>
                  <a:lnTo>
                    <a:pt x="167944" y="662495"/>
                  </a:lnTo>
                  <a:lnTo>
                    <a:pt x="161963" y="667956"/>
                  </a:lnTo>
                  <a:lnTo>
                    <a:pt x="159232" y="675170"/>
                  </a:lnTo>
                  <a:lnTo>
                    <a:pt x="159867" y="682917"/>
                  </a:lnTo>
                  <a:lnTo>
                    <a:pt x="164020" y="689927"/>
                  </a:lnTo>
                  <a:lnTo>
                    <a:pt x="198577" y="718489"/>
                  </a:lnTo>
                  <a:lnTo>
                    <a:pt x="235927" y="736028"/>
                  </a:lnTo>
                  <a:lnTo>
                    <a:pt x="275196" y="743661"/>
                  </a:lnTo>
                  <a:lnTo>
                    <a:pt x="315480" y="742442"/>
                  </a:lnTo>
                  <a:lnTo>
                    <a:pt x="355879" y="733488"/>
                  </a:lnTo>
                  <a:lnTo>
                    <a:pt x="395490" y="717880"/>
                  </a:lnTo>
                  <a:lnTo>
                    <a:pt x="433438" y="696683"/>
                  </a:lnTo>
                  <a:lnTo>
                    <a:pt x="468807" y="671004"/>
                  </a:lnTo>
                  <a:lnTo>
                    <a:pt x="500722" y="641934"/>
                  </a:lnTo>
                  <a:lnTo>
                    <a:pt x="528256" y="610539"/>
                  </a:lnTo>
                  <a:lnTo>
                    <a:pt x="554367" y="576275"/>
                  </a:lnTo>
                  <a:lnTo>
                    <a:pt x="579310" y="541147"/>
                  </a:lnTo>
                  <a:lnTo>
                    <a:pt x="602335" y="504825"/>
                  </a:lnTo>
                  <a:lnTo>
                    <a:pt x="622719" y="466979"/>
                  </a:lnTo>
                  <a:lnTo>
                    <a:pt x="642302" y="418160"/>
                  </a:lnTo>
                  <a:lnTo>
                    <a:pt x="655472" y="366280"/>
                  </a:lnTo>
                  <a:lnTo>
                    <a:pt x="662254" y="312648"/>
                  </a:lnTo>
                  <a:lnTo>
                    <a:pt x="662660" y="258508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" name="object 11">
            <a:extLst>
              <a:ext uri="{FF2B5EF4-FFF2-40B4-BE49-F238E27FC236}">
                <a16:creationId xmlns:a16="http://schemas.microsoft.com/office/drawing/2014/main" id="{F4AE6305-ABA0-8985-615B-E9631D6B506B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5523" y="44930"/>
            <a:ext cx="3433517" cy="16577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6" descr="📍 Chincheta Redonda Emoji">
            <a:extLst>
              <a:ext uri="{FF2B5EF4-FFF2-40B4-BE49-F238E27FC236}">
                <a16:creationId xmlns:a16="http://schemas.microsoft.com/office/drawing/2014/main" id="{6EE0E5CD-FF82-9E75-B496-D5661E4B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111" y="3157766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📍 Chincheta Redonda Emoji">
            <a:extLst>
              <a:ext uri="{FF2B5EF4-FFF2-40B4-BE49-F238E27FC236}">
                <a16:creationId xmlns:a16="http://schemas.microsoft.com/office/drawing/2014/main" id="{B4B957F8-B2A6-1B2B-AA5F-0C0B83765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50" y="3200686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umedad - Iconos gratis de clima">
            <a:extLst>
              <a:ext uri="{FF2B5EF4-FFF2-40B4-BE49-F238E27FC236}">
                <a16:creationId xmlns:a16="http://schemas.microsoft.com/office/drawing/2014/main" id="{0DFFA1CF-CC79-56D8-8D86-02BDF3DC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28" y="4046249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Humedad - Iconos gratis de clima">
            <a:extLst>
              <a:ext uri="{FF2B5EF4-FFF2-40B4-BE49-F238E27FC236}">
                <a16:creationId xmlns:a16="http://schemas.microsoft.com/office/drawing/2014/main" id="{9D2817C9-3115-1710-FD3A-EC0D216E8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473" y="4038260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Planta del café - Iconos gratis de comida">
            <a:extLst>
              <a:ext uri="{FF2B5EF4-FFF2-40B4-BE49-F238E27FC236}">
                <a16:creationId xmlns:a16="http://schemas.microsoft.com/office/drawing/2014/main" id="{42303840-9975-9F50-89CB-D3306695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691" y="3553388"/>
            <a:ext cx="425679" cy="42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Planta del café - Iconos gratis de comida">
            <a:extLst>
              <a:ext uri="{FF2B5EF4-FFF2-40B4-BE49-F238E27FC236}">
                <a16:creationId xmlns:a16="http://schemas.microsoft.com/office/drawing/2014/main" id="{CADEF510-25C7-C50E-4760-1D3F9C8AB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18" y="3641856"/>
            <a:ext cx="425679" cy="42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⛰️ Montaña Emoji">
            <a:extLst>
              <a:ext uri="{FF2B5EF4-FFF2-40B4-BE49-F238E27FC236}">
                <a16:creationId xmlns:a16="http://schemas.microsoft.com/office/drawing/2014/main" id="{19A45150-36DB-6C2B-B9B6-25E34E78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99" y="4464484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⛰️ Montaña Emoji">
            <a:extLst>
              <a:ext uri="{FF2B5EF4-FFF2-40B4-BE49-F238E27FC236}">
                <a16:creationId xmlns:a16="http://schemas.microsoft.com/office/drawing/2014/main" id="{9CB799A3-0F1C-C4E1-FB85-5CD26CF5F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122" y="4547414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☕ Bebida Caliente Emoji">
            <a:extLst>
              <a:ext uri="{FF2B5EF4-FFF2-40B4-BE49-F238E27FC236}">
                <a16:creationId xmlns:a16="http://schemas.microsoft.com/office/drawing/2014/main" id="{76A7681A-A7BA-2AE1-F1FE-E5A41E17F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38" y="5201441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☕ Bebida Caliente Emoji">
            <a:extLst>
              <a:ext uri="{FF2B5EF4-FFF2-40B4-BE49-F238E27FC236}">
                <a16:creationId xmlns:a16="http://schemas.microsoft.com/office/drawing/2014/main" id="{062BC05D-01E7-F92C-AB38-A8395C5B3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101" y="5651176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12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object 3">
            <a:extLst>
              <a:ext uri="{FF2B5EF4-FFF2-40B4-BE49-F238E27FC236}">
                <a16:creationId xmlns:a16="http://schemas.microsoft.com/office/drawing/2014/main" id="{D8A1A33B-B7DE-0346-ACEF-EEBE651C2CE9}"/>
              </a:ext>
            </a:extLst>
          </p:cNvPr>
          <p:cNvGrpSpPr/>
          <p:nvPr/>
        </p:nvGrpSpPr>
        <p:grpSpPr>
          <a:xfrm>
            <a:off x="0" y="4776193"/>
            <a:ext cx="1745673" cy="2175029"/>
            <a:chOff x="10160" y="1673558"/>
            <a:chExt cx="2306955" cy="2858135"/>
          </a:xfrm>
        </p:grpSpPr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1D184914-2F4F-5947-A915-3E294027FCEC}"/>
                </a:ext>
              </a:extLst>
            </p:cNvPr>
            <p:cNvSpPr/>
            <p:nvPr/>
          </p:nvSpPr>
          <p:spPr>
            <a:xfrm>
              <a:off x="10160" y="1673558"/>
              <a:ext cx="2091055" cy="2858135"/>
            </a:xfrm>
            <a:custGeom>
              <a:avLst/>
              <a:gdLst/>
              <a:ahLst/>
              <a:cxnLst/>
              <a:rect l="l" t="t" r="r" b="b"/>
              <a:pathLst>
                <a:path w="2091055" h="2858135">
                  <a:moveTo>
                    <a:pt x="615665" y="0"/>
                  </a:moveTo>
                  <a:lnTo>
                    <a:pt x="567861" y="1270"/>
                  </a:lnTo>
                  <a:lnTo>
                    <a:pt x="520356" y="3915"/>
                  </a:lnTo>
                  <a:lnTo>
                    <a:pt x="473214" y="7937"/>
                  </a:lnTo>
                  <a:lnTo>
                    <a:pt x="426494" y="13342"/>
                  </a:lnTo>
                  <a:lnTo>
                    <a:pt x="380259" y="20133"/>
                  </a:lnTo>
                  <a:lnTo>
                    <a:pt x="332491" y="28704"/>
                  </a:lnTo>
                  <a:lnTo>
                    <a:pt x="284985" y="38817"/>
                  </a:lnTo>
                  <a:lnTo>
                    <a:pt x="237794" y="50455"/>
                  </a:lnTo>
                  <a:lnTo>
                    <a:pt x="190970" y="63603"/>
                  </a:lnTo>
                  <a:lnTo>
                    <a:pt x="144564" y="78244"/>
                  </a:lnTo>
                  <a:lnTo>
                    <a:pt x="98630" y="94365"/>
                  </a:lnTo>
                  <a:lnTo>
                    <a:pt x="53219" y="111947"/>
                  </a:lnTo>
                  <a:lnTo>
                    <a:pt x="8382" y="130977"/>
                  </a:lnTo>
                  <a:lnTo>
                    <a:pt x="0" y="134856"/>
                  </a:lnTo>
                  <a:lnTo>
                    <a:pt x="0" y="2651021"/>
                  </a:lnTo>
                  <a:lnTo>
                    <a:pt x="62559" y="2686694"/>
                  </a:lnTo>
                  <a:lnTo>
                    <a:pt x="103785" y="2708174"/>
                  </a:lnTo>
                  <a:lnTo>
                    <a:pt x="145484" y="2728395"/>
                  </a:lnTo>
                  <a:lnTo>
                    <a:pt x="187623" y="2747317"/>
                  </a:lnTo>
                  <a:lnTo>
                    <a:pt x="230167" y="2764898"/>
                  </a:lnTo>
                  <a:lnTo>
                    <a:pt x="273084" y="2781096"/>
                  </a:lnTo>
                  <a:lnTo>
                    <a:pt x="316339" y="2795870"/>
                  </a:lnTo>
                  <a:lnTo>
                    <a:pt x="359900" y="2809179"/>
                  </a:lnTo>
                  <a:lnTo>
                    <a:pt x="403733" y="2820981"/>
                  </a:lnTo>
                  <a:lnTo>
                    <a:pt x="447804" y="2831235"/>
                  </a:lnTo>
                  <a:lnTo>
                    <a:pt x="492080" y="2839900"/>
                  </a:lnTo>
                  <a:lnTo>
                    <a:pt x="536528" y="2846934"/>
                  </a:lnTo>
                  <a:lnTo>
                    <a:pt x="581114" y="2852295"/>
                  </a:lnTo>
                  <a:lnTo>
                    <a:pt x="625804" y="2855944"/>
                  </a:lnTo>
                  <a:lnTo>
                    <a:pt x="670566" y="2857837"/>
                  </a:lnTo>
                  <a:lnTo>
                    <a:pt x="715365" y="2857934"/>
                  </a:lnTo>
                  <a:lnTo>
                    <a:pt x="760168" y="2856193"/>
                  </a:lnTo>
                  <a:lnTo>
                    <a:pt x="804942" y="2852573"/>
                  </a:lnTo>
                  <a:lnTo>
                    <a:pt x="849653" y="2847033"/>
                  </a:lnTo>
                  <a:lnTo>
                    <a:pt x="894268" y="2839530"/>
                  </a:lnTo>
                  <a:lnTo>
                    <a:pt x="938753" y="2830025"/>
                  </a:lnTo>
                  <a:lnTo>
                    <a:pt x="983074" y="2818475"/>
                  </a:lnTo>
                  <a:lnTo>
                    <a:pt x="1027199" y="2804839"/>
                  </a:lnTo>
                  <a:lnTo>
                    <a:pt x="1071094" y="2789076"/>
                  </a:lnTo>
                  <a:lnTo>
                    <a:pt x="1114725" y="2771144"/>
                  </a:lnTo>
                  <a:lnTo>
                    <a:pt x="1154503" y="2752931"/>
                  </a:lnTo>
                  <a:lnTo>
                    <a:pt x="1193779" y="2733345"/>
                  </a:lnTo>
                  <a:lnTo>
                    <a:pt x="1232529" y="2712423"/>
                  </a:lnTo>
                  <a:lnTo>
                    <a:pt x="1270732" y="2690202"/>
                  </a:lnTo>
                  <a:lnTo>
                    <a:pt x="1308363" y="2666718"/>
                  </a:lnTo>
                  <a:lnTo>
                    <a:pt x="1345401" y="2642009"/>
                  </a:lnTo>
                  <a:lnTo>
                    <a:pt x="1381823" y="2616110"/>
                  </a:lnTo>
                  <a:lnTo>
                    <a:pt x="1417605" y="2589060"/>
                  </a:lnTo>
                  <a:lnTo>
                    <a:pt x="1452725" y="2560895"/>
                  </a:lnTo>
                  <a:lnTo>
                    <a:pt x="1487159" y="2531652"/>
                  </a:lnTo>
                  <a:lnTo>
                    <a:pt x="1520886" y="2501368"/>
                  </a:lnTo>
                  <a:lnTo>
                    <a:pt x="1553883" y="2470080"/>
                  </a:lnTo>
                  <a:lnTo>
                    <a:pt x="1586125" y="2437824"/>
                  </a:lnTo>
                  <a:lnTo>
                    <a:pt x="1617592" y="2404637"/>
                  </a:lnTo>
                  <a:lnTo>
                    <a:pt x="1648258" y="2370557"/>
                  </a:lnTo>
                  <a:lnTo>
                    <a:pt x="1678103" y="2335620"/>
                  </a:lnTo>
                  <a:lnTo>
                    <a:pt x="1707103" y="2299863"/>
                  </a:lnTo>
                  <a:lnTo>
                    <a:pt x="1735235" y="2263323"/>
                  </a:lnTo>
                  <a:lnTo>
                    <a:pt x="1762477" y="2226037"/>
                  </a:lnTo>
                  <a:lnTo>
                    <a:pt x="1788804" y="2188042"/>
                  </a:lnTo>
                  <a:lnTo>
                    <a:pt x="1814196" y="2149374"/>
                  </a:lnTo>
                  <a:lnTo>
                    <a:pt x="1838628" y="2110071"/>
                  </a:lnTo>
                  <a:lnTo>
                    <a:pt x="1862079" y="2070170"/>
                  </a:lnTo>
                  <a:lnTo>
                    <a:pt x="1884524" y="2029706"/>
                  </a:lnTo>
                  <a:lnTo>
                    <a:pt x="1905942" y="1988718"/>
                  </a:lnTo>
                  <a:lnTo>
                    <a:pt x="1926309" y="1947242"/>
                  </a:lnTo>
                  <a:lnTo>
                    <a:pt x="1945602" y="1905314"/>
                  </a:lnTo>
                  <a:lnTo>
                    <a:pt x="1963800" y="1862973"/>
                  </a:lnTo>
                  <a:lnTo>
                    <a:pt x="1980878" y="1820254"/>
                  </a:lnTo>
                  <a:lnTo>
                    <a:pt x="1996814" y="1777195"/>
                  </a:lnTo>
                  <a:lnTo>
                    <a:pt x="2011586" y="1733832"/>
                  </a:lnTo>
                  <a:lnTo>
                    <a:pt x="2025170" y="1690203"/>
                  </a:lnTo>
                  <a:lnTo>
                    <a:pt x="2037543" y="1646344"/>
                  </a:lnTo>
                  <a:lnTo>
                    <a:pt x="2048683" y="1602292"/>
                  </a:lnTo>
                  <a:lnTo>
                    <a:pt x="2058567" y="1558084"/>
                  </a:lnTo>
                  <a:lnTo>
                    <a:pt x="2067172" y="1513756"/>
                  </a:lnTo>
                  <a:lnTo>
                    <a:pt x="2074475" y="1469347"/>
                  </a:lnTo>
                  <a:lnTo>
                    <a:pt x="2080453" y="1424892"/>
                  </a:lnTo>
                  <a:lnTo>
                    <a:pt x="2085084" y="1380429"/>
                  </a:lnTo>
                  <a:lnTo>
                    <a:pt x="2088344" y="1335994"/>
                  </a:lnTo>
                  <a:lnTo>
                    <a:pt x="2090211" y="1291624"/>
                  </a:lnTo>
                  <a:lnTo>
                    <a:pt x="2090662" y="1247357"/>
                  </a:lnTo>
                  <a:lnTo>
                    <a:pt x="2089674" y="1203228"/>
                  </a:lnTo>
                  <a:lnTo>
                    <a:pt x="2087224" y="1159276"/>
                  </a:lnTo>
                  <a:lnTo>
                    <a:pt x="2083289" y="1115536"/>
                  </a:lnTo>
                  <a:lnTo>
                    <a:pt x="2077847" y="1072046"/>
                  </a:lnTo>
                  <a:lnTo>
                    <a:pt x="2070875" y="1028843"/>
                  </a:lnTo>
                  <a:lnTo>
                    <a:pt x="2062349" y="985963"/>
                  </a:lnTo>
                  <a:lnTo>
                    <a:pt x="2052248" y="943443"/>
                  </a:lnTo>
                  <a:lnTo>
                    <a:pt x="2040547" y="901321"/>
                  </a:lnTo>
                  <a:lnTo>
                    <a:pt x="2027225" y="859633"/>
                  </a:lnTo>
                  <a:lnTo>
                    <a:pt x="2012258" y="818415"/>
                  </a:lnTo>
                  <a:lnTo>
                    <a:pt x="1995624" y="777706"/>
                  </a:lnTo>
                  <a:lnTo>
                    <a:pt x="1977299" y="737541"/>
                  </a:lnTo>
                  <a:lnTo>
                    <a:pt x="1957262" y="697958"/>
                  </a:lnTo>
                  <a:lnTo>
                    <a:pt x="1935488" y="658994"/>
                  </a:lnTo>
                  <a:lnTo>
                    <a:pt x="1910581" y="618571"/>
                  </a:lnTo>
                  <a:lnTo>
                    <a:pt x="1884004" y="579384"/>
                  </a:lnTo>
                  <a:lnTo>
                    <a:pt x="1855819" y="541438"/>
                  </a:lnTo>
                  <a:lnTo>
                    <a:pt x="1826088" y="504737"/>
                  </a:lnTo>
                  <a:lnTo>
                    <a:pt x="1794872" y="469285"/>
                  </a:lnTo>
                  <a:lnTo>
                    <a:pt x="1762232" y="435087"/>
                  </a:lnTo>
                  <a:lnTo>
                    <a:pt x="1728231" y="402147"/>
                  </a:lnTo>
                  <a:lnTo>
                    <a:pt x="1692930" y="370469"/>
                  </a:lnTo>
                  <a:lnTo>
                    <a:pt x="1656390" y="340057"/>
                  </a:lnTo>
                  <a:lnTo>
                    <a:pt x="1618674" y="310916"/>
                  </a:lnTo>
                  <a:lnTo>
                    <a:pt x="1579841" y="283050"/>
                  </a:lnTo>
                  <a:lnTo>
                    <a:pt x="1539955" y="256464"/>
                  </a:lnTo>
                  <a:lnTo>
                    <a:pt x="1499076" y="231161"/>
                  </a:lnTo>
                  <a:lnTo>
                    <a:pt x="1457267" y="207146"/>
                  </a:lnTo>
                  <a:lnTo>
                    <a:pt x="1414587" y="184423"/>
                  </a:lnTo>
                  <a:lnTo>
                    <a:pt x="1371101" y="162996"/>
                  </a:lnTo>
                  <a:lnTo>
                    <a:pt x="1326867" y="142871"/>
                  </a:lnTo>
                  <a:lnTo>
                    <a:pt x="1281950" y="124050"/>
                  </a:lnTo>
                  <a:lnTo>
                    <a:pt x="1236408" y="106539"/>
                  </a:lnTo>
                  <a:lnTo>
                    <a:pt x="1190306" y="90342"/>
                  </a:lnTo>
                  <a:lnTo>
                    <a:pt x="1143703" y="75462"/>
                  </a:lnTo>
                  <a:lnTo>
                    <a:pt x="1096661" y="61905"/>
                  </a:lnTo>
                  <a:lnTo>
                    <a:pt x="1049243" y="49674"/>
                  </a:lnTo>
                  <a:lnTo>
                    <a:pt x="1001509" y="38774"/>
                  </a:lnTo>
                  <a:lnTo>
                    <a:pt x="953521" y="29209"/>
                  </a:lnTo>
                  <a:lnTo>
                    <a:pt x="905341" y="20984"/>
                  </a:lnTo>
                  <a:lnTo>
                    <a:pt x="857030" y="14102"/>
                  </a:lnTo>
                  <a:lnTo>
                    <a:pt x="808649" y="8569"/>
                  </a:lnTo>
                  <a:lnTo>
                    <a:pt x="760261" y="4387"/>
                  </a:lnTo>
                  <a:lnTo>
                    <a:pt x="711926" y="1562"/>
                  </a:lnTo>
                  <a:lnTo>
                    <a:pt x="663707" y="98"/>
                  </a:lnTo>
                  <a:lnTo>
                    <a:pt x="615665" y="0"/>
                  </a:lnTo>
                  <a:close/>
                </a:path>
              </a:pathLst>
            </a:custGeom>
            <a:solidFill>
              <a:srgbClr val="FEB5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5">
              <a:extLst>
                <a:ext uri="{FF2B5EF4-FFF2-40B4-BE49-F238E27FC236}">
                  <a16:creationId xmlns:a16="http://schemas.microsoft.com/office/drawing/2014/main" id="{A2FF0345-F6CC-2142-ABEB-1CD20F45599B}"/>
                </a:ext>
              </a:extLst>
            </p:cNvPr>
            <p:cNvSpPr/>
            <p:nvPr/>
          </p:nvSpPr>
          <p:spPr>
            <a:xfrm>
              <a:off x="890320" y="3671569"/>
              <a:ext cx="709295" cy="444500"/>
            </a:xfrm>
            <a:custGeom>
              <a:avLst/>
              <a:gdLst/>
              <a:ahLst/>
              <a:cxnLst/>
              <a:rect l="l" t="t" r="r" b="b"/>
              <a:pathLst>
                <a:path w="709294" h="444500">
                  <a:moveTo>
                    <a:pt x="708761" y="184251"/>
                  </a:moveTo>
                  <a:lnTo>
                    <a:pt x="688086" y="121958"/>
                  </a:lnTo>
                  <a:lnTo>
                    <a:pt x="641705" y="79362"/>
                  </a:lnTo>
                  <a:lnTo>
                    <a:pt x="579069" y="52832"/>
                  </a:lnTo>
                  <a:lnTo>
                    <a:pt x="522097" y="39331"/>
                  </a:lnTo>
                  <a:lnTo>
                    <a:pt x="479082" y="38125"/>
                  </a:lnTo>
                  <a:lnTo>
                    <a:pt x="433743" y="48437"/>
                  </a:lnTo>
                  <a:lnTo>
                    <a:pt x="397700" y="75704"/>
                  </a:lnTo>
                  <a:lnTo>
                    <a:pt x="378066" y="121526"/>
                  </a:lnTo>
                  <a:lnTo>
                    <a:pt x="362572" y="108508"/>
                  </a:lnTo>
                  <a:lnTo>
                    <a:pt x="326021" y="94818"/>
                  </a:lnTo>
                  <a:lnTo>
                    <a:pt x="300164" y="94526"/>
                  </a:lnTo>
                  <a:lnTo>
                    <a:pt x="293789" y="74383"/>
                  </a:lnTo>
                  <a:lnTo>
                    <a:pt x="253746" y="24498"/>
                  </a:lnTo>
                  <a:lnTo>
                    <a:pt x="211061" y="3644"/>
                  </a:lnTo>
                  <a:lnTo>
                    <a:pt x="185737" y="0"/>
                  </a:lnTo>
                  <a:lnTo>
                    <a:pt x="175818" y="50"/>
                  </a:lnTo>
                  <a:lnTo>
                    <a:pt x="134785" y="9461"/>
                  </a:lnTo>
                  <a:lnTo>
                    <a:pt x="101320" y="29210"/>
                  </a:lnTo>
                  <a:lnTo>
                    <a:pt x="57048" y="73787"/>
                  </a:lnTo>
                  <a:lnTo>
                    <a:pt x="29260" y="116205"/>
                  </a:lnTo>
                  <a:lnTo>
                    <a:pt x="3556" y="190931"/>
                  </a:lnTo>
                  <a:lnTo>
                    <a:pt x="0" y="223291"/>
                  </a:lnTo>
                  <a:lnTo>
                    <a:pt x="2146" y="255714"/>
                  </a:lnTo>
                  <a:lnTo>
                    <a:pt x="11328" y="286016"/>
                  </a:lnTo>
                  <a:lnTo>
                    <a:pt x="28905" y="312039"/>
                  </a:lnTo>
                  <a:lnTo>
                    <a:pt x="57238" y="331787"/>
                  </a:lnTo>
                  <a:lnTo>
                    <a:pt x="90881" y="340474"/>
                  </a:lnTo>
                  <a:lnTo>
                    <a:pt x="126377" y="338963"/>
                  </a:lnTo>
                  <a:lnTo>
                    <a:pt x="160248" y="328129"/>
                  </a:lnTo>
                  <a:lnTo>
                    <a:pt x="190144" y="309803"/>
                  </a:lnTo>
                  <a:lnTo>
                    <a:pt x="197954" y="302780"/>
                  </a:lnTo>
                  <a:lnTo>
                    <a:pt x="203606" y="321056"/>
                  </a:lnTo>
                  <a:lnTo>
                    <a:pt x="229476" y="384987"/>
                  </a:lnTo>
                  <a:lnTo>
                    <a:pt x="267944" y="425627"/>
                  </a:lnTo>
                  <a:lnTo>
                    <a:pt x="330352" y="443928"/>
                  </a:lnTo>
                  <a:lnTo>
                    <a:pt x="355231" y="442607"/>
                  </a:lnTo>
                  <a:lnTo>
                    <a:pt x="395236" y="432739"/>
                  </a:lnTo>
                  <a:lnTo>
                    <a:pt x="440753" y="400392"/>
                  </a:lnTo>
                  <a:lnTo>
                    <a:pt x="461949" y="350329"/>
                  </a:lnTo>
                  <a:lnTo>
                    <a:pt x="464934" y="309689"/>
                  </a:lnTo>
                  <a:lnTo>
                    <a:pt x="460629" y="285737"/>
                  </a:lnTo>
                  <a:lnTo>
                    <a:pt x="452818" y="260972"/>
                  </a:lnTo>
                  <a:lnTo>
                    <a:pt x="449808" y="252539"/>
                  </a:lnTo>
                  <a:lnTo>
                    <a:pt x="465416" y="260464"/>
                  </a:lnTo>
                  <a:lnTo>
                    <a:pt x="520153" y="276542"/>
                  </a:lnTo>
                  <a:lnTo>
                    <a:pt x="567474" y="283311"/>
                  </a:lnTo>
                  <a:lnTo>
                    <a:pt x="586600" y="284454"/>
                  </a:lnTo>
                  <a:lnTo>
                    <a:pt x="605701" y="284086"/>
                  </a:lnTo>
                  <a:lnTo>
                    <a:pt x="643204" y="276885"/>
                  </a:lnTo>
                  <a:lnTo>
                    <a:pt x="690118" y="245262"/>
                  </a:lnTo>
                  <a:lnTo>
                    <a:pt x="704875" y="216547"/>
                  </a:lnTo>
                  <a:lnTo>
                    <a:pt x="708761" y="184251"/>
                  </a:lnTo>
                  <a:close/>
                </a:path>
              </a:pathLst>
            </a:custGeom>
            <a:solidFill>
              <a:srgbClr val="0013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6">
              <a:extLst>
                <a:ext uri="{FF2B5EF4-FFF2-40B4-BE49-F238E27FC236}">
                  <a16:creationId xmlns:a16="http://schemas.microsoft.com/office/drawing/2014/main" id="{E6DC369E-9770-C446-A5D2-74A852465706}"/>
                </a:ext>
              </a:extLst>
            </p:cNvPr>
            <p:cNvSpPr/>
            <p:nvPr/>
          </p:nvSpPr>
          <p:spPr>
            <a:xfrm>
              <a:off x="10160" y="2510358"/>
              <a:ext cx="2306955" cy="1879600"/>
            </a:xfrm>
            <a:custGeom>
              <a:avLst/>
              <a:gdLst/>
              <a:ahLst/>
              <a:cxnLst/>
              <a:rect l="l" t="t" r="r" b="b"/>
              <a:pathLst>
                <a:path w="2306955" h="1879600">
                  <a:moveTo>
                    <a:pt x="445427" y="1165186"/>
                  </a:moveTo>
                  <a:lnTo>
                    <a:pt x="442747" y="1172146"/>
                  </a:lnTo>
                  <a:lnTo>
                    <a:pt x="440524" y="1179309"/>
                  </a:lnTo>
                  <a:lnTo>
                    <a:pt x="438797" y="1186688"/>
                  </a:lnTo>
                  <a:lnTo>
                    <a:pt x="437591" y="1194269"/>
                  </a:lnTo>
                  <a:lnTo>
                    <a:pt x="445427" y="1165186"/>
                  </a:lnTo>
                  <a:close/>
                </a:path>
                <a:path w="2306955" h="1879600">
                  <a:moveTo>
                    <a:pt x="1330693" y="1382687"/>
                  </a:moveTo>
                  <a:lnTo>
                    <a:pt x="1329486" y="1365199"/>
                  </a:lnTo>
                  <a:lnTo>
                    <a:pt x="1320711" y="1349286"/>
                  </a:lnTo>
                  <a:lnTo>
                    <a:pt x="1307604" y="1335697"/>
                  </a:lnTo>
                  <a:lnTo>
                    <a:pt x="1293431" y="1325206"/>
                  </a:lnTo>
                  <a:lnTo>
                    <a:pt x="1296962" y="1331696"/>
                  </a:lnTo>
                  <a:lnTo>
                    <a:pt x="1300314" y="1338313"/>
                  </a:lnTo>
                  <a:lnTo>
                    <a:pt x="1303515" y="1345044"/>
                  </a:lnTo>
                  <a:lnTo>
                    <a:pt x="1306576" y="1351851"/>
                  </a:lnTo>
                  <a:lnTo>
                    <a:pt x="1309319" y="1353172"/>
                  </a:lnTo>
                  <a:lnTo>
                    <a:pt x="1317498" y="1358544"/>
                  </a:lnTo>
                  <a:lnTo>
                    <a:pt x="1324457" y="1365389"/>
                  </a:lnTo>
                  <a:lnTo>
                    <a:pt x="1329182" y="1373517"/>
                  </a:lnTo>
                  <a:lnTo>
                    <a:pt x="1330693" y="1382687"/>
                  </a:lnTo>
                  <a:close/>
                </a:path>
                <a:path w="2306955" h="1879600">
                  <a:moveTo>
                    <a:pt x="2306485" y="635000"/>
                  </a:moveTo>
                  <a:lnTo>
                    <a:pt x="2228151" y="635000"/>
                  </a:lnTo>
                  <a:lnTo>
                    <a:pt x="2202827" y="622300"/>
                  </a:lnTo>
                  <a:lnTo>
                    <a:pt x="2153970" y="596900"/>
                  </a:lnTo>
                  <a:lnTo>
                    <a:pt x="2129599" y="596900"/>
                  </a:lnTo>
                  <a:lnTo>
                    <a:pt x="2104758" y="584200"/>
                  </a:lnTo>
                  <a:lnTo>
                    <a:pt x="2078824" y="571500"/>
                  </a:lnTo>
                  <a:lnTo>
                    <a:pt x="1911362" y="571500"/>
                  </a:lnTo>
                  <a:lnTo>
                    <a:pt x="1882533" y="584200"/>
                  </a:lnTo>
                  <a:lnTo>
                    <a:pt x="1658277" y="635000"/>
                  </a:lnTo>
                  <a:lnTo>
                    <a:pt x="1633143" y="635000"/>
                  </a:lnTo>
                  <a:lnTo>
                    <a:pt x="1608505" y="647700"/>
                  </a:lnTo>
                  <a:lnTo>
                    <a:pt x="1585582" y="647700"/>
                  </a:lnTo>
                  <a:lnTo>
                    <a:pt x="1565630" y="673100"/>
                  </a:lnTo>
                  <a:lnTo>
                    <a:pt x="1552917" y="685800"/>
                  </a:lnTo>
                  <a:lnTo>
                    <a:pt x="1543189" y="698500"/>
                  </a:lnTo>
                  <a:lnTo>
                    <a:pt x="1535696" y="723900"/>
                  </a:lnTo>
                  <a:lnTo>
                    <a:pt x="1529664" y="736600"/>
                  </a:lnTo>
                  <a:lnTo>
                    <a:pt x="1523885" y="762000"/>
                  </a:lnTo>
                  <a:lnTo>
                    <a:pt x="1517078" y="774700"/>
                  </a:lnTo>
                  <a:lnTo>
                    <a:pt x="1508366" y="800100"/>
                  </a:lnTo>
                  <a:lnTo>
                    <a:pt x="1485353" y="825500"/>
                  </a:lnTo>
                  <a:lnTo>
                    <a:pt x="1471714" y="838200"/>
                  </a:lnTo>
                  <a:lnTo>
                    <a:pt x="1456105" y="838200"/>
                  </a:lnTo>
                  <a:lnTo>
                    <a:pt x="1438617" y="850900"/>
                  </a:lnTo>
                  <a:lnTo>
                    <a:pt x="1449412" y="800100"/>
                  </a:lnTo>
                  <a:lnTo>
                    <a:pt x="1460195" y="749300"/>
                  </a:lnTo>
                  <a:lnTo>
                    <a:pt x="1460500" y="749300"/>
                  </a:lnTo>
                  <a:lnTo>
                    <a:pt x="1465656" y="698500"/>
                  </a:lnTo>
                  <a:lnTo>
                    <a:pt x="1469085" y="647700"/>
                  </a:lnTo>
                  <a:lnTo>
                    <a:pt x="1469504" y="596900"/>
                  </a:lnTo>
                  <a:lnTo>
                    <a:pt x="1465491" y="546100"/>
                  </a:lnTo>
                  <a:lnTo>
                    <a:pt x="1455597" y="495300"/>
                  </a:lnTo>
                  <a:lnTo>
                    <a:pt x="1437652" y="444500"/>
                  </a:lnTo>
                  <a:lnTo>
                    <a:pt x="1411198" y="406400"/>
                  </a:lnTo>
                  <a:lnTo>
                    <a:pt x="1376997" y="355600"/>
                  </a:lnTo>
                  <a:lnTo>
                    <a:pt x="1335747" y="330200"/>
                  </a:lnTo>
                  <a:lnTo>
                    <a:pt x="1288211" y="317500"/>
                  </a:lnTo>
                  <a:lnTo>
                    <a:pt x="1260017" y="317500"/>
                  </a:lnTo>
                  <a:lnTo>
                    <a:pt x="1231506" y="304800"/>
                  </a:lnTo>
                  <a:lnTo>
                    <a:pt x="1174991" y="304800"/>
                  </a:lnTo>
                  <a:lnTo>
                    <a:pt x="1130160" y="279400"/>
                  </a:lnTo>
                  <a:lnTo>
                    <a:pt x="1091120" y="254000"/>
                  </a:lnTo>
                  <a:lnTo>
                    <a:pt x="1056894" y="215900"/>
                  </a:lnTo>
                  <a:lnTo>
                    <a:pt x="1026502" y="177800"/>
                  </a:lnTo>
                  <a:lnTo>
                    <a:pt x="998956" y="139700"/>
                  </a:lnTo>
                  <a:lnTo>
                    <a:pt x="970902" y="304800"/>
                  </a:lnTo>
                  <a:lnTo>
                    <a:pt x="964971" y="342900"/>
                  </a:lnTo>
                  <a:lnTo>
                    <a:pt x="961567" y="381000"/>
                  </a:lnTo>
                  <a:lnTo>
                    <a:pt x="963142" y="419100"/>
                  </a:lnTo>
                  <a:lnTo>
                    <a:pt x="972121" y="457200"/>
                  </a:lnTo>
                  <a:lnTo>
                    <a:pt x="989241" y="495300"/>
                  </a:lnTo>
                  <a:lnTo>
                    <a:pt x="1039837" y="546100"/>
                  </a:lnTo>
                  <a:lnTo>
                    <a:pt x="1068806" y="571500"/>
                  </a:lnTo>
                  <a:lnTo>
                    <a:pt x="1099273" y="596900"/>
                  </a:lnTo>
                  <a:lnTo>
                    <a:pt x="1134465" y="635000"/>
                  </a:lnTo>
                  <a:lnTo>
                    <a:pt x="1172959" y="660400"/>
                  </a:lnTo>
                  <a:lnTo>
                    <a:pt x="1213345" y="698500"/>
                  </a:lnTo>
                  <a:lnTo>
                    <a:pt x="1254201" y="723900"/>
                  </a:lnTo>
                  <a:lnTo>
                    <a:pt x="1294091" y="762000"/>
                  </a:lnTo>
                  <a:lnTo>
                    <a:pt x="1331595" y="800100"/>
                  </a:lnTo>
                  <a:lnTo>
                    <a:pt x="1311846" y="787400"/>
                  </a:lnTo>
                  <a:lnTo>
                    <a:pt x="1291170" y="787400"/>
                  </a:lnTo>
                  <a:lnTo>
                    <a:pt x="1269771" y="774700"/>
                  </a:lnTo>
                  <a:lnTo>
                    <a:pt x="1239824" y="774700"/>
                  </a:lnTo>
                  <a:lnTo>
                    <a:pt x="1198664" y="749300"/>
                  </a:lnTo>
                  <a:lnTo>
                    <a:pt x="1155255" y="736600"/>
                  </a:lnTo>
                  <a:lnTo>
                    <a:pt x="1109992" y="711200"/>
                  </a:lnTo>
                  <a:lnTo>
                    <a:pt x="1063307" y="698500"/>
                  </a:lnTo>
                  <a:lnTo>
                    <a:pt x="918781" y="622300"/>
                  </a:lnTo>
                  <a:lnTo>
                    <a:pt x="870483" y="609600"/>
                  </a:lnTo>
                  <a:lnTo>
                    <a:pt x="822820" y="584200"/>
                  </a:lnTo>
                  <a:lnTo>
                    <a:pt x="776198" y="558800"/>
                  </a:lnTo>
                  <a:lnTo>
                    <a:pt x="731024" y="533400"/>
                  </a:lnTo>
                  <a:lnTo>
                    <a:pt x="687717" y="508000"/>
                  </a:lnTo>
                  <a:lnTo>
                    <a:pt x="646684" y="482600"/>
                  </a:lnTo>
                  <a:lnTo>
                    <a:pt x="608342" y="457200"/>
                  </a:lnTo>
                  <a:lnTo>
                    <a:pt x="622922" y="444500"/>
                  </a:lnTo>
                  <a:lnTo>
                    <a:pt x="636816" y="431800"/>
                  </a:lnTo>
                  <a:lnTo>
                    <a:pt x="649820" y="406400"/>
                  </a:lnTo>
                  <a:lnTo>
                    <a:pt x="661708" y="393700"/>
                  </a:lnTo>
                  <a:lnTo>
                    <a:pt x="677608" y="368300"/>
                  </a:lnTo>
                  <a:lnTo>
                    <a:pt x="685025" y="342900"/>
                  </a:lnTo>
                  <a:lnTo>
                    <a:pt x="688733" y="330200"/>
                  </a:lnTo>
                  <a:lnTo>
                    <a:pt x="693864" y="292100"/>
                  </a:lnTo>
                  <a:lnTo>
                    <a:pt x="681799" y="228600"/>
                  </a:lnTo>
                  <a:lnTo>
                    <a:pt x="643229" y="177800"/>
                  </a:lnTo>
                  <a:lnTo>
                    <a:pt x="589546" y="139700"/>
                  </a:lnTo>
                  <a:lnTo>
                    <a:pt x="559854" y="127000"/>
                  </a:lnTo>
                  <a:lnTo>
                    <a:pt x="529120" y="101600"/>
                  </a:lnTo>
                  <a:lnTo>
                    <a:pt x="497967" y="88900"/>
                  </a:lnTo>
                  <a:lnTo>
                    <a:pt x="259689" y="0"/>
                  </a:lnTo>
                  <a:lnTo>
                    <a:pt x="408508" y="177800"/>
                  </a:lnTo>
                  <a:lnTo>
                    <a:pt x="428091" y="203200"/>
                  </a:lnTo>
                  <a:lnTo>
                    <a:pt x="445909" y="228600"/>
                  </a:lnTo>
                  <a:lnTo>
                    <a:pt x="459816" y="254000"/>
                  </a:lnTo>
                  <a:lnTo>
                    <a:pt x="467652" y="292100"/>
                  </a:lnTo>
                  <a:lnTo>
                    <a:pt x="468744" y="304800"/>
                  </a:lnTo>
                  <a:lnTo>
                    <a:pt x="468668" y="317500"/>
                  </a:lnTo>
                  <a:lnTo>
                    <a:pt x="467868" y="330200"/>
                  </a:lnTo>
                  <a:lnTo>
                    <a:pt x="466813" y="342900"/>
                  </a:lnTo>
                  <a:lnTo>
                    <a:pt x="441198" y="317500"/>
                  </a:lnTo>
                  <a:lnTo>
                    <a:pt x="414375" y="304800"/>
                  </a:lnTo>
                  <a:lnTo>
                    <a:pt x="385864" y="279400"/>
                  </a:lnTo>
                  <a:lnTo>
                    <a:pt x="355155" y="266700"/>
                  </a:lnTo>
                  <a:lnTo>
                    <a:pt x="304253" y="254000"/>
                  </a:lnTo>
                  <a:lnTo>
                    <a:pt x="218160" y="254000"/>
                  </a:lnTo>
                  <a:lnTo>
                    <a:pt x="183756" y="266700"/>
                  </a:lnTo>
                  <a:lnTo>
                    <a:pt x="59245" y="266700"/>
                  </a:lnTo>
                  <a:lnTo>
                    <a:pt x="0" y="254000"/>
                  </a:lnTo>
                  <a:lnTo>
                    <a:pt x="0" y="342900"/>
                  </a:lnTo>
                  <a:lnTo>
                    <a:pt x="58902" y="330200"/>
                  </a:lnTo>
                  <a:lnTo>
                    <a:pt x="139839" y="330200"/>
                  </a:lnTo>
                  <a:lnTo>
                    <a:pt x="174485" y="317500"/>
                  </a:lnTo>
                  <a:lnTo>
                    <a:pt x="225793" y="330200"/>
                  </a:lnTo>
                  <a:lnTo>
                    <a:pt x="270319" y="342900"/>
                  </a:lnTo>
                  <a:lnTo>
                    <a:pt x="310184" y="355600"/>
                  </a:lnTo>
                  <a:lnTo>
                    <a:pt x="384543" y="406400"/>
                  </a:lnTo>
                  <a:lnTo>
                    <a:pt x="423329" y="431800"/>
                  </a:lnTo>
                  <a:lnTo>
                    <a:pt x="394754" y="431800"/>
                  </a:lnTo>
                  <a:lnTo>
                    <a:pt x="366255" y="444500"/>
                  </a:lnTo>
                  <a:lnTo>
                    <a:pt x="337870" y="444500"/>
                  </a:lnTo>
                  <a:lnTo>
                    <a:pt x="309638" y="457200"/>
                  </a:lnTo>
                  <a:lnTo>
                    <a:pt x="272453" y="457200"/>
                  </a:lnTo>
                  <a:lnTo>
                    <a:pt x="254495" y="469900"/>
                  </a:lnTo>
                  <a:lnTo>
                    <a:pt x="237464" y="482600"/>
                  </a:lnTo>
                  <a:lnTo>
                    <a:pt x="221881" y="482600"/>
                  </a:lnTo>
                  <a:lnTo>
                    <a:pt x="208800" y="508000"/>
                  </a:lnTo>
                  <a:lnTo>
                    <a:pt x="199428" y="520700"/>
                  </a:lnTo>
                  <a:lnTo>
                    <a:pt x="194906" y="533400"/>
                  </a:lnTo>
                  <a:lnTo>
                    <a:pt x="195237" y="546100"/>
                  </a:lnTo>
                  <a:lnTo>
                    <a:pt x="198234" y="571500"/>
                  </a:lnTo>
                  <a:lnTo>
                    <a:pt x="202984" y="584200"/>
                  </a:lnTo>
                  <a:lnTo>
                    <a:pt x="208584" y="596900"/>
                  </a:lnTo>
                  <a:lnTo>
                    <a:pt x="249580" y="685800"/>
                  </a:lnTo>
                  <a:lnTo>
                    <a:pt x="255358" y="711200"/>
                  </a:lnTo>
                  <a:lnTo>
                    <a:pt x="260273" y="723900"/>
                  </a:lnTo>
                  <a:lnTo>
                    <a:pt x="263372" y="736600"/>
                  </a:lnTo>
                  <a:lnTo>
                    <a:pt x="263728" y="749300"/>
                  </a:lnTo>
                  <a:lnTo>
                    <a:pt x="257505" y="774700"/>
                  </a:lnTo>
                  <a:lnTo>
                    <a:pt x="247230" y="800100"/>
                  </a:lnTo>
                  <a:lnTo>
                    <a:pt x="238925" y="825500"/>
                  </a:lnTo>
                  <a:lnTo>
                    <a:pt x="238544" y="850900"/>
                  </a:lnTo>
                  <a:lnTo>
                    <a:pt x="272707" y="812800"/>
                  </a:lnTo>
                  <a:lnTo>
                    <a:pt x="296214" y="787400"/>
                  </a:lnTo>
                  <a:lnTo>
                    <a:pt x="317969" y="762000"/>
                  </a:lnTo>
                  <a:lnTo>
                    <a:pt x="335673" y="736600"/>
                  </a:lnTo>
                  <a:lnTo>
                    <a:pt x="347027" y="711200"/>
                  </a:lnTo>
                  <a:lnTo>
                    <a:pt x="350812" y="673100"/>
                  </a:lnTo>
                  <a:lnTo>
                    <a:pt x="350748" y="635000"/>
                  </a:lnTo>
                  <a:lnTo>
                    <a:pt x="352945" y="609600"/>
                  </a:lnTo>
                  <a:lnTo>
                    <a:pt x="363512" y="571500"/>
                  </a:lnTo>
                  <a:lnTo>
                    <a:pt x="405180" y="533400"/>
                  </a:lnTo>
                  <a:lnTo>
                    <a:pt x="457606" y="495300"/>
                  </a:lnTo>
                  <a:lnTo>
                    <a:pt x="475767" y="495300"/>
                  </a:lnTo>
                  <a:lnTo>
                    <a:pt x="494207" y="482600"/>
                  </a:lnTo>
                  <a:lnTo>
                    <a:pt x="517626" y="495300"/>
                  </a:lnTo>
                  <a:lnTo>
                    <a:pt x="542785" y="508000"/>
                  </a:lnTo>
                  <a:lnTo>
                    <a:pt x="569887" y="520700"/>
                  </a:lnTo>
                  <a:lnTo>
                    <a:pt x="599160" y="546100"/>
                  </a:lnTo>
                  <a:lnTo>
                    <a:pt x="648131" y="571500"/>
                  </a:lnTo>
                  <a:lnTo>
                    <a:pt x="694055" y="584200"/>
                  </a:lnTo>
                  <a:lnTo>
                    <a:pt x="737666" y="609600"/>
                  </a:lnTo>
                  <a:lnTo>
                    <a:pt x="779716" y="622300"/>
                  </a:lnTo>
                  <a:lnTo>
                    <a:pt x="820915" y="647700"/>
                  </a:lnTo>
                  <a:lnTo>
                    <a:pt x="903732" y="673100"/>
                  </a:lnTo>
                  <a:lnTo>
                    <a:pt x="946810" y="698500"/>
                  </a:lnTo>
                  <a:lnTo>
                    <a:pt x="991984" y="711200"/>
                  </a:lnTo>
                  <a:lnTo>
                    <a:pt x="1039964" y="736600"/>
                  </a:lnTo>
                  <a:lnTo>
                    <a:pt x="1091501" y="749300"/>
                  </a:lnTo>
                  <a:lnTo>
                    <a:pt x="1147330" y="774700"/>
                  </a:lnTo>
                  <a:lnTo>
                    <a:pt x="1065288" y="800100"/>
                  </a:lnTo>
                  <a:lnTo>
                    <a:pt x="982916" y="800100"/>
                  </a:lnTo>
                  <a:lnTo>
                    <a:pt x="950137" y="787400"/>
                  </a:lnTo>
                  <a:lnTo>
                    <a:pt x="918184" y="787400"/>
                  </a:lnTo>
                  <a:lnTo>
                    <a:pt x="853935" y="762000"/>
                  </a:lnTo>
                  <a:lnTo>
                    <a:pt x="760539" y="762000"/>
                  </a:lnTo>
                  <a:lnTo>
                    <a:pt x="715251" y="774700"/>
                  </a:lnTo>
                  <a:lnTo>
                    <a:pt x="672084" y="800100"/>
                  </a:lnTo>
                  <a:lnTo>
                    <a:pt x="631939" y="825500"/>
                  </a:lnTo>
                  <a:lnTo>
                    <a:pt x="595693" y="850900"/>
                  </a:lnTo>
                  <a:lnTo>
                    <a:pt x="564222" y="889000"/>
                  </a:lnTo>
                  <a:lnTo>
                    <a:pt x="536067" y="939800"/>
                  </a:lnTo>
                  <a:lnTo>
                    <a:pt x="512229" y="977900"/>
                  </a:lnTo>
                  <a:lnTo>
                    <a:pt x="491998" y="1028700"/>
                  </a:lnTo>
                  <a:lnTo>
                    <a:pt x="474611" y="1066800"/>
                  </a:lnTo>
                  <a:lnTo>
                    <a:pt x="459333" y="1117600"/>
                  </a:lnTo>
                  <a:lnTo>
                    <a:pt x="445427" y="1168400"/>
                  </a:lnTo>
                  <a:lnTo>
                    <a:pt x="467804" y="1143000"/>
                  </a:lnTo>
                  <a:lnTo>
                    <a:pt x="500316" y="1104900"/>
                  </a:lnTo>
                  <a:lnTo>
                    <a:pt x="539394" y="1092200"/>
                  </a:lnTo>
                  <a:lnTo>
                    <a:pt x="581444" y="1079500"/>
                  </a:lnTo>
                  <a:lnTo>
                    <a:pt x="732231" y="1079500"/>
                  </a:lnTo>
                  <a:lnTo>
                    <a:pt x="782650" y="1092200"/>
                  </a:lnTo>
                  <a:lnTo>
                    <a:pt x="831392" y="1092200"/>
                  </a:lnTo>
                  <a:lnTo>
                    <a:pt x="879944" y="1079500"/>
                  </a:lnTo>
                  <a:lnTo>
                    <a:pt x="927925" y="1079500"/>
                  </a:lnTo>
                  <a:lnTo>
                    <a:pt x="974928" y="1066800"/>
                  </a:lnTo>
                  <a:lnTo>
                    <a:pt x="1020584" y="1041400"/>
                  </a:lnTo>
                  <a:lnTo>
                    <a:pt x="1065364" y="1028700"/>
                  </a:lnTo>
                  <a:lnTo>
                    <a:pt x="1195882" y="952500"/>
                  </a:lnTo>
                  <a:lnTo>
                    <a:pt x="1240764" y="927100"/>
                  </a:lnTo>
                  <a:lnTo>
                    <a:pt x="1263142" y="927100"/>
                  </a:lnTo>
                  <a:lnTo>
                    <a:pt x="1270787" y="914400"/>
                  </a:lnTo>
                  <a:lnTo>
                    <a:pt x="1275969" y="917663"/>
                  </a:lnTo>
                  <a:lnTo>
                    <a:pt x="1275143" y="918273"/>
                  </a:lnTo>
                  <a:lnTo>
                    <a:pt x="1268145" y="928484"/>
                  </a:lnTo>
                  <a:lnTo>
                    <a:pt x="1263802" y="940562"/>
                  </a:lnTo>
                  <a:lnTo>
                    <a:pt x="1262113" y="953236"/>
                  </a:lnTo>
                  <a:lnTo>
                    <a:pt x="1262710" y="967206"/>
                  </a:lnTo>
                  <a:lnTo>
                    <a:pt x="1266469" y="995032"/>
                  </a:lnTo>
                  <a:lnTo>
                    <a:pt x="1267447" y="1009002"/>
                  </a:lnTo>
                  <a:lnTo>
                    <a:pt x="1257846" y="1058684"/>
                  </a:lnTo>
                  <a:lnTo>
                    <a:pt x="1239139" y="1104798"/>
                  </a:lnTo>
                  <a:lnTo>
                    <a:pt x="1206830" y="1132662"/>
                  </a:lnTo>
                  <a:lnTo>
                    <a:pt x="1183906" y="1139698"/>
                  </a:lnTo>
                  <a:lnTo>
                    <a:pt x="1173124" y="1144701"/>
                  </a:lnTo>
                  <a:lnTo>
                    <a:pt x="1100010" y="1246619"/>
                  </a:lnTo>
                  <a:lnTo>
                    <a:pt x="1099693" y="1249197"/>
                  </a:lnTo>
                  <a:lnTo>
                    <a:pt x="1103223" y="1256245"/>
                  </a:lnTo>
                  <a:lnTo>
                    <a:pt x="1135710" y="1227175"/>
                  </a:lnTo>
                  <a:lnTo>
                    <a:pt x="1145425" y="1213802"/>
                  </a:lnTo>
                  <a:lnTo>
                    <a:pt x="1155395" y="1200645"/>
                  </a:lnTo>
                  <a:lnTo>
                    <a:pt x="1187386" y="1169974"/>
                  </a:lnTo>
                  <a:lnTo>
                    <a:pt x="1225931" y="1150264"/>
                  </a:lnTo>
                  <a:lnTo>
                    <a:pt x="1232992" y="1147914"/>
                  </a:lnTo>
                  <a:lnTo>
                    <a:pt x="1240764" y="1152626"/>
                  </a:lnTo>
                  <a:lnTo>
                    <a:pt x="1241501" y="1160068"/>
                  </a:lnTo>
                  <a:lnTo>
                    <a:pt x="1241577" y="1168996"/>
                  </a:lnTo>
                  <a:lnTo>
                    <a:pt x="1239850" y="1177493"/>
                  </a:lnTo>
                  <a:lnTo>
                    <a:pt x="1236141" y="1185278"/>
                  </a:lnTo>
                  <a:lnTo>
                    <a:pt x="1224661" y="1198410"/>
                  </a:lnTo>
                  <a:lnTo>
                    <a:pt x="1220838" y="1205877"/>
                  </a:lnTo>
                  <a:lnTo>
                    <a:pt x="1218895" y="1214069"/>
                  </a:lnTo>
                  <a:lnTo>
                    <a:pt x="1218933" y="1222578"/>
                  </a:lnTo>
                  <a:lnTo>
                    <a:pt x="1219923" y="1231874"/>
                  </a:lnTo>
                  <a:lnTo>
                    <a:pt x="1220546" y="1241196"/>
                  </a:lnTo>
                  <a:lnTo>
                    <a:pt x="1220965" y="1259865"/>
                  </a:lnTo>
                  <a:lnTo>
                    <a:pt x="1218044" y="1301191"/>
                  </a:lnTo>
                  <a:lnTo>
                    <a:pt x="1209497" y="1341704"/>
                  </a:lnTo>
                  <a:lnTo>
                    <a:pt x="1195425" y="1380617"/>
                  </a:lnTo>
                  <a:lnTo>
                    <a:pt x="1175943" y="1417091"/>
                  </a:lnTo>
                  <a:lnTo>
                    <a:pt x="1189367" y="1410881"/>
                  </a:lnTo>
                  <a:lnTo>
                    <a:pt x="1217091" y="1376083"/>
                  </a:lnTo>
                  <a:lnTo>
                    <a:pt x="1227277" y="1332306"/>
                  </a:lnTo>
                  <a:lnTo>
                    <a:pt x="1234122" y="1265047"/>
                  </a:lnTo>
                  <a:lnTo>
                    <a:pt x="1238427" y="1222019"/>
                  </a:lnTo>
                  <a:lnTo>
                    <a:pt x="1257211" y="1191006"/>
                  </a:lnTo>
                  <a:lnTo>
                    <a:pt x="1262214" y="1192923"/>
                  </a:lnTo>
                  <a:lnTo>
                    <a:pt x="1268082" y="1197559"/>
                  </a:lnTo>
                  <a:lnTo>
                    <a:pt x="1270596" y="1204607"/>
                  </a:lnTo>
                  <a:lnTo>
                    <a:pt x="1270622" y="1212824"/>
                  </a:lnTo>
                  <a:lnTo>
                    <a:pt x="1269060" y="1220965"/>
                  </a:lnTo>
                  <a:lnTo>
                    <a:pt x="1260932" y="1249730"/>
                  </a:lnTo>
                  <a:lnTo>
                    <a:pt x="1257554" y="1264221"/>
                  </a:lnTo>
                  <a:lnTo>
                    <a:pt x="1255483" y="1278928"/>
                  </a:lnTo>
                  <a:lnTo>
                    <a:pt x="1261198" y="1283538"/>
                  </a:lnTo>
                  <a:lnTo>
                    <a:pt x="1266571" y="1288503"/>
                  </a:lnTo>
                  <a:lnTo>
                    <a:pt x="1271435" y="1293977"/>
                  </a:lnTo>
                  <a:lnTo>
                    <a:pt x="1270304" y="1286408"/>
                  </a:lnTo>
                  <a:lnTo>
                    <a:pt x="1270952" y="1278661"/>
                  </a:lnTo>
                  <a:lnTo>
                    <a:pt x="1279334" y="1257211"/>
                  </a:lnTo>
                  <a:lnTo>
                    <a:pt x="1284617" y="1241475"/>
                  </a:lnTo>
                  <a:lnTo>
                    <a:pt x="1288694" y="1225499"/>
                  </a:lnTo>
                  <a:lnTo>
                    <a:pt x="1290548" y="1210475"/>
                  </a:lnTo>
                  <a:lnTo>
                    <a:pt x="1286916" y="1194752"/>
                  </a:lnTo>
                  <a:lnTo>
                    <a:pt x="1277772" y="1180566"/>
                  </a:lnTo>
                  <a:lnTo>
                    <a:pt x="1267269" y="1166571"/>
                  </a:lnTo>
                  <a:lnTo>
                    <a:pt x="1259535" y="1151382"/>
                  </a:lnTo>
                  <a:lnTo>
                    <a:pt x="1257744" y="1139647"/>
                  </a:lnTo>
                  <a:lnTo>
                    <a:pt x="1258760" y="1127734"/>
                  </a:lnTo>
                  <a:lnTo>
                    <a:pt x="1261643" y="1115847"/>
                  </a:lnTo>
                  <a:lnTo>
                    <a:pt x="1280769" y="1059713"/>
                  </a:lnTo>
                  <a:lnTo>
                    <a:pt x="1285189" y="1045108"/>
                  </a:lnTo>
                  <a:lnTo>
                    <a:pt x="1288554" y="1030287"/>
                  </a:lnTo>
                  <a:lnTo>
                    <a:pt x="1290358" y="1015225"/>
                  </a:lnTo>
                  <a:lnTo>
                    <a:pt x="1290472" y="1002944"/>
                  </a:lnTo>
                  <a:lnTo>
                    <a:pt x="1289189" y="978357"/>
                  </a:lnTo>
                  <a:lnTo>
                    <a:pt x="1289100" y="966063"/>
                  </a:lnTo>
                  <a:lnTo>
                    <a:pt x="1290027" y="955802"/>
                  </a:lnTo>
                  <a:lnTo>
                    <a:pt x="1292199" y="945705"/>
                  </a:lnTo>
                  <a:lnTo>
                    <a:pt x="1295831" y="936205"/>
                  </a:lnTo>
                  <a:lnTo>
                    <a:pt x="1298549" y="931824"/>
                  </a:lnTo>
                  <a:lnTo>
                    <a:pt x="1311287" y="939800"/>
                  </a:lnTo>
                  <a:lnTo>
                    <a:pt x="1349311" y="965200"/>
                  </a:lnTo>
                  <a:lnTo>
                    <a:pt x="1381099" y="990600"/>
                  </a:lnTo>
                  <a:lnTo>
                    <a:pt x="1402854" y="1028700"/>
                  </a:lnTo>
                  <a:lnTo>
                    <a:pt x="1411147" y="1066800"/>
                  </a:lnTo>
                  <a:lnTo>
                    <a:pt x="1407071" y="1117600"/>
                  </a:lnTo>
                  <a:lnTo>
                    <a:pt x="1395653" y="1168400"/>
                  </a:lnTo>
                  <a:lnTo>
                    <a:pt x="1381937" y="1206500"/>
                  </a:lnTo>
                  <a:lnTo>
                    <a:pt x="1371511" y="1257300"/>
                  </a:lnTo>
                  <a:lnTo>
                    <a:pt x="1369161" y="1295400"/>
                  </a:lnTo>
                  <a:lnTo>
                    <a:pt x="1378762" y="1346200"/>
                  </a:lnTo>
                  <a:lnTo>
                    <a:pt x="1404200" y="1384300"/>
                  </a:lnTo>
                  <a:lnTo>
                    <a:pt x="1418463" y="1397000"/>
                  </a:lnTo>
                  <a:lnTo>
                    <a:pt x="1433144" y="1397000"/>
                  </a:lnTo>
                  <a:lnTo>
                    <a:pt x="1446022" y="1409700"/>
                  </a:lnTo>
                  <a:lnTo>
                    <a:pt x="1454810" y="1422400"/>
                  </a:lnTo>
                  <a:lnTo>
                    <a:pt x="1456524" y="1447800"/>
                  </a:lnTo>
                  <a:lnTo>
                    <a:pt x="1449235" y="1473200"/>
                  </a:lnTo>
                  <a:lnTo>
                    <a:pt x="1441145" y="1511300"/>
                  </a:lnTo>
                  <a:lnTo>
                    <a:pt x="1440484" y="1536700"/>
                  </a:lnTo>
                  <a:lnTo>
                    <a:pt x="1446339" y="1549400"/>
                  </a:lnTo>
                  <a:lnTo>
                    <a:pt x="1456207" y="1562100"/>
                  </a:lnTo>
                  <a:lnTo>
                    <a:pt x="1468856" y="1562100"/>
                  </a:lnTo>
                  <a:lnTo>
                    <a:pt x="1483067" y="1574800"/>
                  </a:lnTo>
                  <a:lnTo>
                    <a:pt x="1513116" y="1574800"/>
                  </a:lnTo>
                  <a:lnTo>
                    <a:pt x="1528432" y="1587500"/>
                  </a:lnTo>
                  <a:lnTo>
                    <a:pt x="1543646" y="1587500"/>
                  </a:lnTo>
                  <a:lnTo>
                    <a:pt x="1575650" y="1600200"/>
                  </a:lnTo>
                  <a:lnTo>
                    <a:pt x="1606384" y="1612900"/>
                  </a:lnTo>
                  <a:lnTo>
                    <a:pt x="1666328" y="1638300"/>
                  </a:lnTo>
                  <a:lnTo>
                    <a:pt x="1721853" y="1676400"/>
                  </a:lnTo>
                  <a:lnTo>
                    <a:pt x="1762785" y="1689100"/>
                  </a:lnTo>
                  <a:lnTo>
                    <a:pt x="1804885" y="1714500"/>
                  </a:lnTo>
                  <a:lnTo>
                    <a:pt x="1845665" y="1739900"/>
                  </a:lnTo>
                  <a:lnTo>
                    <a:pt x="1882635" y="1765300"/>
                  </a:lnTo>
                  <a:lnTo>
                    <a:pt x="1920786" y="1828800"/>
                  </a:lnTo>
                  <a:lnTo>
                    <a:pt x="1933930" y="1879600"/>
                  </a:lnTo>
                  <a:lnTo>
                    <a:pt x="1946021" y="1854200"/>
                  </a:lnTo>
                  <a:lnTo>
                    <a:pt x="1964880" y="1828800"/>
                  </a:lnTo>
                  <a:lnTo>
                    <a:pt x="2009025" y="1778000"/>
                  </a:lnTo>
                  <a:lnTo>
                    <a:pt x="2034451" y="1739900"/>
                  </a:lnTo>
                  <a:lnTo>
                    <a:pt x="2053336" y="1689100"/>
                  </a:lnTo>
                  <a:lnTo>
                    <a:pt x="2066061" y="1651000"/>
                  </a:lnTo>
                  <a:lnTo>
                    <a:pt x="2072944" y="1600200"/>
                  </a:lnTo>
                  <a:lnTo>
                    <a:pt x="2074379" y="1562100"/>
                  </a:lnTo>
                  <a:lnTo>
                    <a:pt x="2070684" y="1511300"/>
                  </a:lnTo>
                  <a:lnTo>
                    <a:pt x="2062238" y="1460500"/>
                  </a:lnTo>
                  <a:lnTo>
                    <a:pt x="2049373" y="1422400"/>
                  </a:lnTo>
                  <a:lnTo>
                    <a:pt x="2041474" y="1397000"/>
                  </a:lnTo>
                  <a:lnTo>
                    <a:pt x="2032673" y="1371600"/>
                  </a:lnTo>
                  <a:lnTo>
                    <a:pt x="2023008" y="1346200"/>
                  </a:lnTo>
                  <a:lnTo>
                    <a:pt x="2012480" y="1333500"/>
                  </a:lnTo>
                  <a:lnTo>
                    <a:pt x="2002066" y="1308100"/>
                  </a:lnTo>
                  <a:lnTo>
                    <a:pt x="1990953" y="1295400"/>
                  </a:lnTo>
                  <a:lnTo>
                    <a:pt x="1979155" y="1270000"/>
                  </a:lnTo>
                  <a:lnTo>
                    <a:pt x="1966683" y="1257300"/>
                  </a:lnTo>
                  <a:lnTo>
                    <a:pt x="1925370" y="1206500"/>
                  </a:lnTo>
                  <a:lnTo>
                    <a:pt x="1881149" y="1155700"/>
                  </a:lnTo>
                  <a:lnTo>
                    <a:pt x="1736509" y="1003300"/>
                  </a:lnTo>
                  <a:lnTo>
                    <a:pt x="1706765" y="977900"/>
                  </a:lnTo>
                  <a:lnTo>
                    <a:pt x="1674914" y="952500"/>
                  </a:lnTo>
                  <a:lnTo>
                    <a:pt x="1627936" y="914400"/>
                  </a:lnTo>
                  <a:lnTo>
                    <a:pt x="1582254" y="889000"/>
                  </a:lnTo>
                  <a:lnTo>
                    <a:pt x="1533105" y="876300"/>
                  </a:lnTo>
                  <a:lnTo>
                    <a:pt x="1483563" y="876300"/>
                  </a:lnTo>
                  <a:lnTo>
                    <a:pt x="1491437" y="863600"/>
                  </a:lnTo>
                  <a:lnTo>
                    <a:pt x="1507337" y="863600"/>
                  </a:lnTo>
                  <a:lnTo>
                    <a:pt x="1555330" y="850900"/>
                  </a:lnTo>
                  <a:lnTo>
                    <a:pt x="1642135" y="825500"/>
                  </a:lnTo>
                  <a:lnTo>
                    <a:pt x="1780540" y="825500"/>
                  </a:lnTo>
                  <a:lnTo>
                    <a:pt x="1823720" y="838200"/>
                  </a:lnTo>
                  <a:lnTo>
                    <a:pt x="1866684" y="838200"/>
                  </a:lnTo>
                  <a:lnTo>
                    <a:pt x="1909165" y="825500"/>
                  </a:lnTo>
                  <a:lnTo>
                    <a:pt x="1937270" y="825500"/>
                  </a:lnTo>
                  <a:lnTo>
                    <a:pt x="1964397" y="812800"/>
                  </a:lnTo>
                  <a:lnTo>
                    <a:pt x="2016734" y="787400"/>
                  </a:lnTo>
                  <a:lnTo>
                    <a:pt x="2047735" y="762000"/>
                  </a:lnTo>
                  <a:lnTo>
                    <a:pt x="2109660" y="736600"/>
                  </a:lnTo>
                  <a:lnTo>
                    <a:pt x="2181098" y="698500"/>
                  </a:lnTo>
                  <a:lnTo>
                    <a:pt x="2222017" y="673100"/>
                  </a:lnTo>
                  <a:lnTo>
                    <a:pt x="2263686" y="647700"/>
                  </a:lnTo>
                  <a:lnTo>
                    <a:pt x="2306485" y="635000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EAB9EE-AD04-51B6-75D1-2B8C588E99C9}"/>
              </a:ext>
            </a:extLst>
          </p:cNvPr>
          <p:cNvSpPr txBox="1"/>
          <p:nvPr/>
        </p:nvSpPr>
        <p:spPr>
          <a:xfrm>
            <a:off x="238144" y="286021"/>
            <a:ext cx="43061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/>
              <a:t>Ron Lavado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Origen: </a:t>
            </a:r>
            <a:r>
              <a:rPr lang="es-CO" sz="2400" dirty="0"/>
              <a:t>Chinchiná – Caldas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Humedad: </a:t>
            </a:r>
            <a:r>
              <a:rPr lang="es-CO" sz="2400" dirty="0"/>
              <a:t>11,5%-11,8%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Altura: </a:t>
            </a:r>
            <a:r>
              <a:rPr lang="es-CO" sz="2400" dirty="0"/>
              <a:t>1,300- 1,400 msnm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Notas: </a:t>
            </a:r>
            <a:r>
              <a:rPr lang="es-CO" sz="2400" dirty="0"/>
              <a:t>Ron, frutos amarillos, roble, dulce, ligeras uvas pasas, acidez media, delicado, balanceado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674218B-CAE3-CF00-A4A7-0785CCA79290}"/>
              </a:ext>
            </a:extLst>
          </p:cNvPr>
          <p:cNvSpPr txBox="1"/>
          <p:nvPr/>
        </p:nvSpPr>
        <p:spPr>
          <a:xfrm>
            <a:off x="5414899" y="1399160"/>
            <a:ext cx="43061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/>
              <a:t>Ron Natural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Origen: </a:t>
            </a:r>
            <a:r>
              <a:rPr lang="es-CO" sz="2400" dirty="0"/>
              <a:t>Chinchiná – Caldas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Humedad: </a:t>
            </a:r>
            <a:r>
              <a:rPr lang="es-CO" sz="2400" dirty="0"/>
              <a:t>11,5%-11,8%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Altura: </a:t>
            </a:r>
            <a:r>
              <a:rPr lang="es-CO" sz="2400" dirty="0"/>
              <a:t>1,300- 1,400 msnm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Notas: </a:t>
            </a:r>
            <a:r>
              <a:rPr lang="es-CO" sz="2400" dirty="0"/>
              <a:t>Ron, cacao, vino tinto, roble, frutos rojos, residual perdurable, ciruelas, acidez alta, expresivo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E6527E4-9D3A-C3A6-A32F-8CEDEB883B85}"/>
              </a:ext>
            </a:extLst>
          </p:cNvPr>
          <p:cNvSpPr txBox="1"/>
          <p:nvPr/>
        </p:nvSpPr>
        <p:spPr>
          <a:xfrm>
            <a:off x="1609744" y="3669371"/>
            <a:ext cx="43061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/>
              <a:t>Whiskey Natural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Origen: </a:t>
            </a:r>
            <a:r>
              <a:rPr lang="es-CO" sz="2400" dirty="0"/>
              <a:t>Chinchiná – Caldas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Humedad: </a:t>
            </a:r>
            <a:r>
              <a:rPr lang="es-CO" sz="2400" dirty="0"/>
              <a:t>11,5%-11,8%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Altura: </a:t>
            </a:r>
            <a:r>
              <a:rPr lang="es-CO" sz="2400" dirty="0"/>
              <a:t>1,300- 1,400 msnm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/>
              <a:t>Notas: </a:t>
            </a:r>
            <a:r>
              <a:rPr lang="es-CO" sz="2400" dirty="0"/>
              <a:t>Whiskey, Frutos rojos, vino tinto, roble, ciruelas,  residual perdurable, acidez alta, expresivo  </a:t>
            </a:r>
          </a:p>
        </p:txBody>
      </p:sp>
      <p:pic>
        <p:nvPicPr>
          <p:cNvPr id="16" name="Picture 6" descr="📍 Chincheta Redonda Emoji">
            <a:extLst>
              <a:ext uri="{FF2B5EF4-FFF2-40B4-BE49-F238E27FC236}">
                <a16:creationId xmlns:a16="http://schemas.microsoft.com/office/drawing/2014/main" id="{C7B771E8-4A8B-964E-7D8C-6E482230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542" y="3989685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📍 Chincheta Redonda Emoji">
            <a:extLst>
              <a:ext uri="{FF2B5EF4-FFF2-40B4-BE49-F238E27FC236}">
                <a16:creationId xmlns:a16="http://schemas.microsoft.com/office/drawing/2014/main" id="{E0831779-D049-B609-5104-DEB9AC54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405" y="1822687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📍 Chincheta Redonda Emoji">
            <a:extLst>
              <a:ext uri="{FF2B5EF4-FFF2-40B4-BE49-F238E27FC236}">
                <a16:creationId xmlns:a16="http://schemas.microsoft.com/office/drawing/2014/main" id="{E55048E4-C1E5-63FB-79B1-3132477B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942" y="665185"/>
            <a:ext cx="418234" cy="3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umedad - Iconos gratis de clima">
            <a:extLst>
              <a:ext uri="{FF2B5EF4-FFF2-40B4-BE49-F238E27FC236}">
                <a16:creationId xmlns:a16="http://schemas.microsoft.com/office/drawing/2014/main" id="{280E9CA7-BC08-096E-495A-BF9A24356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24" y="4433796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umedad - Iconos gratis de clima">
            <a:extLst>
              <a:ext uri="{FF2B5EF4-FFF2-40B4-BE49-F238E27FC236}">
                <a16:creationId xmlns:a16="http://schemas.microsoft.com/office/drawing/2014/main" id="{A612F30D-014B-5DDB-8EE3-23CA85BC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27" y="2133506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umedad - Iconos gratis de clima">
            <a:extLst>
              <a:ext uri="{FF2B5EF4-FFF2-40B4-BE49-F238E27FC236}">
                <a16:creationId xmlns:a16="http://schemas.microsoft.com/office/drawing/2014/main" id="{039D4CBF-295D-557F-19E5-81AE80CEC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38" y="1043672"/>
            <a:ext cx="418235" cy="4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⛰️ Montaña Emoji">
            <a:extLst>
              <a:ext uri="{FF2B5EF4-FFF2-40B4-BE49-F238E27FC236}">
                <a16:creationId xmlns:a16="http://schemas.microsoft.com/office/drawing/2014/main" id="{4B3F527C-411E-8700-0564-D6E8779B9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417" y="4691412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⛰️ Montaña Emoji">
            <a:extLst>
              <a:ext uri="{FF2B5EF4-FFF2-40B4-BE49-F238E27FC236}">
                <a16:creationId xmlns:a16="http://schemas.microsoft.com/office/drawing/2014/main" id="{13A3E5D1-E0E5-91C4-60AC-0D9AE9566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88" y="1379922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⛰️ Montaña Emoji">
            <a:extLst>
              <a:ext uri="{FF2B5EF4-FFF2-40B4-BE49-F238E27FC236}">
                <a16:creationId xmlns:a16="http://schemas.microsoft.com/office/drawing/2014/main" id="{94186C93-5F29-B4CD-6941-705650F1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09" y="2411304"/>
            <a:ext cx="458320" cy="45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☕ Bebida Caliente Emoji">
            <a:extLst>
              <a:ext uri="{FF2B5EF4-FFF2-40B4-BE49-F238E27FC236}">
                <a16:creationId xmlns:a16="http://schemas.microsoft.com/office/drawing/2014/main" id="{7205683D-8238-E783-D840-4FE5239A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23" y="5407348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☕ Bebida Caliente Emoji">
            <a:extLst>
              <a:ext uri="{FF2B5EF4-FFF2-40B4-BE49-F238E27FC236}">
                <a16:creationId xmlns:a16="http://schemas.microsoft.com/office/drawing/2014/main" id="{B0C33C66-FD02-A2F7-F219-EFA97501E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020" y="3062619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☕ Bebida Caliente Emoji">
            <a:extLst>
              <a:ext uri="{FF2B5EF4-FFF2-40B4-BE49-F238E27FC236}">
                <a16:creationId xmlns:a16="http://schemas.microsoft.com/office/drawing/2014/main" id="{AB5753E1-8FCE-246F-5AF2-C14372FE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03" y="2002218"/>
            <a:ext cx="597214" cy="5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F0D575C8-6425-6AAB-D338-AB86D0BD325C}"/>
              </a:ext>
            </a:extLst>
          </p:cNvPr>
          <p:cNvSpPr txBox="1"/>
          <p:nvPr/>
        </p:nvSpPr>
        <p:spPr>
          <a:xfrm>
            <a:off x="7567973" y="169343"/>
            <a:ext cx="4286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/>
              <a:t>Café Aromatizado en Barriles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E470AD-184D-C549-8CBE-8ADFDB554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916" y="4154554"/>
            <a:ext cx="3723360" cy="24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24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</TotalTime>
  <Words>506</Words>
  <Application>Microsoft Office PowerPoint</Application>
  <PresentationFormat>Panorámica</PresentationFormat>
  <Paragraphs>80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REGIONALES PLUS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Fichas técnicas</dc:title>
  <dc:creator>Mariana</dc:creator>
  <cp:lastModifiedBy>CARLOS ROBERTO BONILLA MELENDRO</cp:lastModifiedBy>
  <cp:revision>24</cp:revision>
  <dcterms:created xsi:type="dcterms:W3CDTF">2023-04-12T17:38:34Z</dcterms:created>
  <dcterms:modified xsi:type="dcterms:W3CDTF">2023-04-17T19:57:41Z</dcterms:modified>
</cp:coreProperties>
</file>